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0" r:id="rId3"/>
    <p:sldId id="283" r:id="rId4"/>
    <p:sldId id="271" r:id="rId5"/>
    <p:sldId id="277" r:id="rId6"/>
    <p:sldId id="262" r:id="rId7"/>
    <p:sldId id="282" r:id="rId8"/>
    <p:sldId id="281" r:id="rId9"/>
    <p:sldId id="280" r:id="rId10"/>
    <p:sldId id="279" r:id="rId11"/>
    <p:sldId id="278" r:id="rId12"/>
    <p:sldId id="265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5D"/>
    <a:srgbClr val="798511"/>
    <a:srgbClr val="888511"/>
    <a:srgbClr val="BD9B1D"/>
    <a:srgbClr val="B49822"/>
    <a:srgbClr val="B6DF89"/>
    <a:srgbClr val="66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104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EC397-0BA4-4409-88DE-039A8B0464BC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08E57E1E-168F-4E3C-9177-5B34D23C849A}" type="pres">
      <dgm:prSet presAssocID="{48EEC397-0BA4-4409-88DE-039A8B046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</dgm:ptLst>
  <dgm:cxnLst>
    <dgm:cxn modelId="{9BA4B7DC-04D6-4BCD-B965-8C648065B70A}" type="presOf" srcId="{48EEC397-0BA4-4409-88DE-039A8B0464BC}" destId="{08E57E1E-168F-4E3C-9177-5B34D23C849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389F1-5408-49B4-9D6A-9F92793E7855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3FD887C8-DB39-4979-B813-9E5B0D642874}">
      <dgm:prSet phldrT="[besedilo]"/>
      <dgm:spPr/>
      <dgm:t>
        <a:bodyPr/>
        <a:lstStyle/>
        <a:p>
          <a:r>
            <a:rPr lang="sl-SI" smtClean="0"/>
            <a:t>obnovitev krstnih obljub</a:t>
          </a:r>
          <a:endParaRPr lang="sl-SI" dirty="0" smtClean="0"/>
        </a:p>
      </dgm:t>
    </dgm:pt>
    <dgm:pt modelId="{1FAC292E-B329-4ABA-AF62-A789379EE085}" type="parTrans" cxnId="{E72A17FB-4908-4E33-B8C3-20765DA6D7D3}">
      <dgm:prSet/>
      <dgm:spPr/>
      <dgm:t>
        <a:bodyPr/>
        <a:lstStyle/>
        <a:p>
          <a:endParaRPr lang="sl-SI"/>
        </a:p>
      </dgm:t>
    </dgm:pt>
    <dgm:pt modelId="{E601CF60-7632-4C40-B790-827FBA9208D7}" type="sibTrans" cxnId="{E72A17FB-4908-4E33-B8C3-20765DA6D7D3}">
      <dgm:prSet/>
      <dgm:spPr/>
      <dgm:t>
        <a:bodyPr/>
        <a:lstStyle/>
        <a:p>
          <a:endParaRPr lang="sl-SI"/>
        </a:p>
      </dgm:t>
    </dgm:pt>
    <dgm:pt modelId="{7E29A3D8-C753-48DD-9C5D-DD73CEFC48AC}">
      <dgm:prSet phldrT="[besedilo]"/>
      <dgm:spPr/>
      <dgm:t>
        <a:bodyPr/>
        <a:lstStyle/>
        <a:p>
          <a:r>
            <a:rPr lang="sl-SI" dirty="0" smtClean="0"/>
            <a:t>misijonska zavest</a:t>
          </a:r>
          <a:endParaRPr lang="sl-SI" dirty="0"/>
        </a:p>
      </dgm:t>
    </dgm:pt>
    <dgm:pt modelId="{B6F70B08-C0CB-4FD9-9BCA-78999167E32E}" type="parTrans" cxnId="{191D0760-0B73-45ED-9A62-D8DFB91674E3}">
      <dgm:prSet/>
      <dgm:spPr/>
      <dgm:t>
        <a:bodyPr/>
        <a:lstStyle/>
        <a:p>
          <a:endParaRPr lang="sl-SI"/>
        </a:p>
      </dgm:t>
    </dgm:pt>
    <dgm:pt modelId="{0B197658-A21B-4B26-91DB-900D8E84F905}" type="sibTrans" cxnId="{191D0760-0B73-45ED-9A62-D8DFB91674E3}">
      <dgm:prSet/>
      <dgm:spPr/>
      <dgm:t>
        <a:bodyPr/>
        <a:lstStyle/>
        <a:p>
          <a:endParaRPr lang="sl-SI"/>
        </a:p>
      </dgm:t>
    </dgm:pt>
    <dgm:pt modelId="{C96E8F33-E8B2-48E6-BABC-EF412CC4BCB4}">
      <dgm:prSet phldrT="[besedilo]"/>
      <dgm:spPr/>
      <dgm:t>
        <a:bodyPr/>
        <a:lstStyle/>
        <a:p>
          <a:r>
            <a:rPr lang="sl-SI" smtClean="0"/>
            <a:t>XXL igra</a:t>
          </a:r>
          <a:endParaRPr lang="sl-SI" dirty="0"/>
        </a:p>
      </dgm:t>
    </dgm:pt>
    <dgm:pt modelId="{85EA6441-4C2C-4019-8381-23EEC18A76E3}" type="parTrans" cxnId="{535FE9E8-21AA-4D33-B415-69951C0AD5F6}">
      <dgm:prSet/>
      <dgm:spPr/>
      <dgm:t>
        <a:bodyPr/>
        <a:lstStyle/>
        <a:p>
          <a:endParaRPr lang="sl-SI"/>
        </a:p>
      </dgm:t>
    </dgm:pt>
    <dgm:pt modelId="{2DA30DBA-2A4C-42F5-9733-8A7F4F56E4AC}" type="sibTrans" cxnId="{535FE9E8-21AA-4D33-B415-69951C0AD5F6}">
      <dgm:prSet/>
      <dgm:spPr/>
      <dgm:t>
        <a:bodyPr/>
        <a:lstStyle/>
        <a:p>
          <a:endParaRPr lang="sl-SI"/>
        </a:p>
      </dgm:t>
    </dgm:pt>
    <dgm:pt modelId="{DF793DF2-3D5C-49D3-9AA7-C85D1E96E23B}">
      <dgm:prSet phldrT="[besedilo]"/>
      <dgm:spPr/>
      <dgm:t>
        <a:bodyPr/>
        <a:lstStyle/>
        <a:p>
          <a:r>
            <a:rPr lang="sl-SI" smtClean="0"/>
            <a:t>delavnice</a:t>
          </a:r>
          <a:endParaRPr lang="sl-SI" dirty="0"/>
        </a:p>
      </dgm:t>
    </dgm:pt>
    <dgm:pt modelId="{2F14175A-9A17-4316-8582-EF4D293741A7}" type="parTrans" cxnId="{95DC3770-9637-43AD-8992-CDD06F4DE30C}">
      <dgm:prSet/>
      <dgm:spPr/>
      <dgm:t>
        <a:bodyPr/>
        <a:lstStyle/>
        <a:p>
          <a:endParaRPr lang="sl-SI"/>
        </a:p>
      </dgm:t>
    </dgm:pt>
    <dgm:pt modelId="{19BD41D6-3052-402D-9179-552F85F68A78}" type="sibTrans" cxnId="{95DC3770-9637-43AD-8992-CDD06F4DE30C}">
      <dgm:prSet/>
      <dgm:spPr/>
      <dgm:t>
        <a:bodyPr/>
        <a:lstStyle/>
        <a:p>
          <a:endParaRPr lang="sl-SI"/>
        </a:p>
      </dgm:t>
    </dgm:pt>
    <dgm:pt modelId="{CA60FB5F-EFD4-4406-99A6-C0A0FB5026D1}" type="pres">
      <dgm:prSet presAssocID="{4FC389F1-5408-49B4-9D6A-9F92793E78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88EA44D-4372-4334-8D6B-5B4B67FDE612}" type="pres">
      <dgm:prSet presAssocID="{3FD887C8-DB39-4979-B813-9E5B0D642874}" presName="parentLin" presStyleCnt="0"/>
      <dgm:spPr/>
      <dgm:t>
        <a:bodyPr/>
        <a:lstStyle/>
        <a:p>
          <a:endParaRPr lang="sl-SI"/>
        </a:p>
      </dgm:t>
    </dgm:pt>
    <dgm:pt modelId="{4024FEB4-0FE4-4A0F-8DBF-9C0CB8F5C47B}" type="pres">
      <dgm:prSet presAssocID="{3FD887C8-DB39-4979-B813-9E5B0D642874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3DE6F15D-2583-4BB3-B6AB-14504BEB3B1D}" type="pres">
      <dgm:prSet presAssocID="{3FD887C8-DB39-4979-B813-9E5B0D64287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E22DD6D-3422-4E81-9289-5771DFA8D8E4}" type="pres">
      <dgm:prSet presAssocID="{3FD887C8-DB39-4979-B813-9E5B0D642874}" presName="negativeSpace" presStyleCnt="0"/>
      <dgm:spPr/>
      <dgm:t>
        <a:bodyPr/>
        <a:lstStyle/>
        <a:p>
          <a:endParaRPr lang="sl-SI"/>
        </a:p>
      </dgm:t>
    </dgm:pt>
    <dgm:pt modelId="{B153DDAB-DA21-41E4-B41F-E8F889870163}" type="pres">
      <dgm:prSet presAssocID="{3FD887C8-DB39-4979-B813-9E5B0D64287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936D07C-C9A8-433D-8C73-3D47C1269057}" type="pres">
      <dgm:prSet presAssocID="{E601CF60-7632-4C40-B790-827FBA9208D7}" presName="spaceBetweenRectangles" presStyleCnt="0"/>
      <dgm:spPr/>
      <dgm:t>
        <a:bodyPr/>
        <a:lstStyle/>
        <a:p>
          <a:endParaRPr lang="sl-SI"/>
        </a:p>
      </dgm:t>
    </dgm:pt>
    <dgm:pt modelId="{24143267-1C5D-4632-890C-F6E6D2C88281}" type="pres">
      <dgm:prSet presAssocID="{7E29A3D8-C753-48DD-9C5D-DD73CEFC48AC}" presName="parentLin" presStyleCnt="0"/>
      <dgm:spPr/>
      <dgm:t>
        <a:bodyPr/>
        <a:lstStyle/>
        <a:p>
          <a:endParaRPr lang="sl-SI"/>
        </a:p>
      </dgm:t>
    </dgm:pt>
    <dgm:pt modelId="{DE5792C6-DD5C-429D-9C97-46CAFF120D9D}" type="pres">
      <dgm:prSet presAssocID="{7E29A3D8-C753-48DD-9C5D-DD73CEFC48AC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45CF5853-90EF-4E84-846A-32CBD29C8EA4}" type="pres">
      <dgm:prSet presAssocID="{7E29A3D8-C753-48DD-9C5D-DD73CEFC48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BEF8CAE-3E85-4F7D-A1AF-645F1716CBEB}" type="pres">
      <dgm:prSet presAssocID="{7E29A3D8-C753-48DD-9C5D-DD73CEFC48AC}" presName="negativeSpace" presStyleCnt="0"/>
      <dgm:spPr/>
      <dgm:t>
        <a:bodyPr/>
        <a:lstStyle/>
        <a:p>
          <a:endParaRPr lang="sl-SI"/>
        </a:p>
      </dgm:t>
    </dgm:pt>
    <dgm:pt modelId="{BD6355FB-6020-4D3D-80A9-9F9E83E3CC0F}" type="pres">
      <dgm:prSet presAssocID="{7E29A3D8-C753-48DD-9C5D-DD73CEFC48A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EE71C7-9321-422F-9BAD-1D2D817C70B7}" type="pres">
      <dgm:prSet presAssocID="{0B197658-A21B-4B26-91DB-900D8E84F905}" presName="spaceBetweenRectangles" presStyleCnt="0"/>
      <dgm:spPr/>
      <dgm:t>
        <a:bodyPr/>
        <a:lstStyle/>
        <a:p>
          <a:endParaRPr lang="sl-SI"/>
        </a:p>
      </dgm:t>
    </dgm:pt>
    <dgm:pt modelId="{B1E46A62-6043-4D17-8D9A-EA8FC48A309A}" type="pres">
      <dgm:prSet presAssocID="{C96E8F33-E8B2-48E6-BABC-EF412CC4BCB4}" presName="parentLin" presStyleCnt="0"/>
      <dgm:spPr/>
      <dgm:t>
        <a:bodyPr/>
        <a:lstStyle/>
        <a:p>
          <a:endParaRPr lang="sl-SI"/>
        </a:p>
      </dgm:t>
    </dgm:pt>
    <dgm:pt modelId="{51207013-4F67-4877-A2D0-3278C056B9F9}" type="pres">
      <dgm:prSet presAssocID="{C96E8F33-E8B2-48E6-BABC-EF412CC4BCB4}" presName="parentLeftMargin" presStyleLbl="node1" presStyleIdx="1" presStyleCnt="4"/>
      <dgm:spPr/>
      <dgm:t>
        <a:bodyPr/>
        <a:lstStyle/>
        <a:p>
          <a:endParaRPr lang="sl-SI"/>
        </a:p>
      </dgm:t>
    </dgm:pt>
    <dgm:pt modelId="{C23DEF23-DC5A-433D-9E62-580A21AE7349}" type="pres">
      <dgm:prSet presAssocID="{C96E8F33-E8B2-48E6-BABC-EF412CC4BC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CB4E4F-D0FD-4629-BC01-4E3BCA100B5E}" type="pres">
      <dgm:prSet presAssocID="{C96E8F33-E8B2-48E6-BABC-EF412CC4BCB4}" presName="negativeSpace" presStyleCnt="0"/>
      <dgm:spPr/>
      <dgm:t>
        <a:bodyPr/>
        <a:lstStyle/>
        <a:p>
          <a:endParaRPr lang="sl-SI"/>
        </a:p>
      </dgm:t>
    </dgm:pt>
    <dgm:pt modelId="{E5BFE283-64F5-43FE-8283-150AE04E01D6}" type="pres">
      <dgm:prSet presAssocID="{C96E8F33-E8B2-48E6-BABC-EF412CC4BCB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492F4D6-0147-4D3A-A5EB-481063B99F47}" type="pres">
      <dgm:prSet presAssocID="{2DA30DBA-2A4C-42F5-9733-8A7F4F56E4AC}" presName="spaceBetweenRectangles" presStyleCnt="0"/>
      <dgm:spPr/>
      <dgm:t>
        <a:bodyPr/>
        <a:lstStyle/>
        <a:p>
          <a:endParaRPr lang="sl-SI"/>
        </a:p>
      </dgm:t>
    </dgm:pt>
    <dgm:pt modelId="{F19D6E03-C3C8-4E43-83D9-C87AF0B88C58}" type="pres">
      <dgm:prSet presAssocID="{DF793DF2-3D5C-49D3-9AA7-C85D1E96E23B}" presName="parentLin" presStyleCnt="0"/>
      <dgm:spPr/>
      <dgm:t>
        <a:bodyPr/>
        <a:lstStyle/>
        <a:p>
          <a:endParaRPr lang="sl-SI"/>
        </a:p>
      </dgm:t>
    </dgm:pt>
    <dgm:pt modelId="{16C46B27-9A87-411F-A51A-46E4B5B7C08D}" type="pres">
      <dgm:prSet presAssocID="{DF793DF2-3D5C-49D3-9AA7-C85D1E96E23B}" presName="parentLeftMargin" presStyleLbl="node1" presStyleIdx="2" presStyleCnt="4"/>
      <dgm:spPr/>
      <dgm:t>
        <a:bodyPr/>
        <a:lstStyle/>
        <a:p>
          <a:endParaRPr lang="sl-SI"/>
        </a:p>
      </dgm:t>
    </dgm:pt>
    <dgm:pt modelId="{21D1A3B0-A34B-44B6-B3D7-3113EA0D14CC}" type="pres">
      <dgm:prSet presAssocID="{DF793DF2-3D5C-49D3-9AA7-C85D1E96E2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A267BFA-22AA-453F-A69D-6043E36E9294}" type="pres">
      <dgm:prSet presAssocID="{DF793DF2-3D5C-49D3-9AA7-C85D1E96E23B}" presName="negativeSpace" presStyleCnt="0"/>
      <dgm:spPr/>
      <dgm:t>
        <a:bodyPr/>
        <a:lstStyle/>
        <a:p>
          <a:endParaRPr lang="sl-SI"/>
        </a:p>
      </dgm:t>
    </dgm:pt>
    <dgm:pt modelId="{CFE0A21C-674B-46FF-B7C1-BEE86972682C}" type="pres">
      <dgm:prSet presAssocID="{DF793DF2-3D5C-49D3-9AA7-C85D1E96E23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9206BA5-EC63-4CEB-8FC6-ECEBA1B2270A}" type="presOf" srcId="{7E29A3D8-C753-48DD-9C5D-DD73CEFC48AC}" destId="{DE5792C6-DD5C-429D-9C97-46CAFF120D9D}" srcOrd="0" destOrd="0" presId="urn:microsoft.com/office/officeart/2005/8/layout/list1"/>
    <dgm:cxn modelId="{1B0E527A-90AE-4252-A9A2-0426FD0F2D21}" type="presOf" srcId="{7E29A3D8-C753-48DD-9C5D-DD73CEFC48AC}" destId="{45CF5853-90EF-4E84-846A-32CBD29C8EA4}" srcOrd="1" destOrd="0" presId="urn:microsoft.com/office/officeart/2005/8/layout/list1"/>
    <dgm:cxn modelId="{D70FF69B-06BD-4B98-9B76-52353BCC0EB7}" type="presOf" srcId="{DF793DF2-3D5C-49D3-9AA7-C85D1E96E23B}" destId="{21D1A3B0-A34B-44B6-B3D7-3113EA0D14CC}" srcOrd="1" destOrd="0" presId="urn:microsoft.com/office/officeart/2005/8/layout/list1"/>
    <dgm:cxn modelId="{1A1CC122-CF4E-43EA-A74B-D58F3224D4FF}" type="presOf" srcId="{3FD887C8-DB39-4979-B813-9E5B0D642874}" destId="{4024FEB4-0FE4-4A0F-8DBF-9C0CB8F5C47B}" srcOrd="0" destOrd="0" presId="urn:microsoft.com/office/officeart/2005/8/layout/list1"/>
    <dgm:cxn modelId="{E72A17FB-4908-4E33-B8C3-20765DA6D7D3}" srcId="{4FC389F1-5408-49B4-9D6A-9F92793E7855}" destId="{3FD887C8-DB39-4979-B813-9E5B0D642874}" srcOrd="0" destOrd="0" parTransId="{1FAC292E-B329-4ABA-AF62-A789379EE085}" sibTransId="{E601CF60-7632-4C40-B790-827FBA9208D7}"/>
    <dgm:cxn modelId="{6C109BC3-A65A-473F-B358-5845690F0C3E}" type="presOf" srcId="{3FD887C8-DB39-4979-B813-9E5B0D642874}" destId="{3DE6F15D-2583-4BB3-B6AB-14504BEB3B1D}" srcOrd="1" destOrd="0" presId="urn:microsoft.com/office/officeart/2005/8/layout/list1"/>
    <dgm:cxn modelId="{06CE1C56-9A6E-4E8A-AEB9-8CE741C3839C}" type="presOf" srcId="{C96E8F33-E8B2-48E6-BABC-EF412CC4BCB4}" destId="{51207013-4F67-4877-A2D0-3278C056B9F9}" srcOrd="0" destOrd="0" presId="urn:microsoft.com/office/officeart/2005/8/layout/list1"/>
    <dgm:cxn modelId="{95DC3770-9637-43AD-8992-CDD06F4DE30C}" srcId="{4FC389F1-5408-49B4-9D6A-9F92793E7855}" destId="{DF793DF2-3D5C-49D3-9AA7-C85D1E96E23B}" srcOrd="3" destOrd="0" parTransId="{2F14175A-9A17-4316-8582-EF4D293741A7}" sibTransId="{19BD41D6-3052-402D-9179-552F85F68A78}"/>
    <dgm:cxn modelId="{87E26CA9-D154-4F1C-956E-FEBA545967F4}" type="presOf" srcId="{DF793DF2-3D5C-49D3-9AA7-C85D1E96E23B}" destId="{16C46B27-9A87-411F-A51A-46E4B5B7C08D}" srcOrd="0" destOrd="0" presId="urn:microsoft.com/office/officeart/2005/8/layout/list1"/>
    <dgm:cxn modelId="{B83E7246-D014-44F5-A7CB-F153EDF6C490}" type="presOf" srcId="{C96E8F33-E8B2-48E6-BABC-EF412CC4BCB4}" destId="{C23DEF23-DC5A-433D-9E62-580A21AE7349}" srcOrd="1" destOrd="0" presId="urn:microsoft.com/office/officeart/2005/8/layout/list1"/>
    <dgm:cxn modelId="{961B4BF9-A35F-4219-A351-54CA894CBFD1}" type="presOf" srcId="{4FC389F1-5408-49B4-9D6A-9F92793E7855}" destId="{CA60FB5F-EFD4-4406-99A6-C0A0FB5026D1}" srcOrd="0" destOrd="0" presId="urn:microsoft.com/office/officeart/2005/8/layout/list1"/>
    <dgm:cxn modelId="{191D0760-0B73-45ED-9A62-D8DFB91674E3}" srcId="{4FC389F1-5408-49B4-9D6A-9F92793E7855}" destId="{7E29A3D8-C753-48DD-9C5D-DD73CEFC48AC}" srcOrd="1" destOrd="0" parTransId="{B6F70B08-C0CB-4FD9-9BCA-78999167E32E}" sibTransId="{0B197658-A21B-4B26-91DB-900D8E84F905}"/>
    <dgm:cxn modelId="{535FE9E8-21AA-4D33-B415-69951C0AD5F6}" srcId="{4FC389F1-5408-49B4-9D6A-9F92793E7855}" destId="{C96E8F33-E8B2-48E6-BABC-EF412CC4BCB4}" srcOrd="2" destOrd="0" parTransId="{85EA6441-4C2C-4019-8381-23EEC18A76E3}" sibTransId="{2DA30DBA-2A4C-42F5-9733-8A7F4F56E4AC}"/>
    <dgm:cxn modelId="{A5041BA0-8688-4289-A933-823D932CEFB7}" type="presParOf" srcId="{CA60FB5F-EFD4-4406-99A6-C0A0FB5026D1}" destId="{088EA44D-4372-4334-8D6B-5B4B67FDE612}" srcOrd="0" destOrd="0" presId="urn:microsoft.com/office/officeart/2005/8/layout/list1"/>
    <dgm:cxn modelId="{8226B529-AB34-4FF4-82F2-C50A196881A1}" type="presParOf" srcId="{088EA44D-4372-4334-8D6B-5B4B67FDE612}" destId="{4024FEB4-0FE4-4A0F-8DBF-9C0CB8F5C47B}" srcOrd="0" destOrd="0" presId="urn:microsoft.com/office/officeart/2005/8/layout/list1"/>
    <dgm:cxn modelId="{3C0DB982-A8C3-49BB-9CFF-9AE3D1C15B4B}" type="presParOf" srcId="{088EA44D-4372-4334-8D6B-5B4B67FDE612}" destId="{3DE6F15D-2583-4BB3-B6AB-14504BEB3B1D}" srcOrd="1" destOrd="0" presId="urn:microsoft.com/office/officeart/2005/8/layout/list1"/>
    <dgm:cxn modelId="{C3765845-9EEB-4396-9D84-501225A25B03}" type="presParOf" srcId="{CA60FB5F-EFD4-4406-99A6-C0A0FB5026D1}" destId="{9E22DD6D-3422-4E81-9289-5771DFA8D8E4}" srcOrd="1" destOrd="0" presId="urn:microsoft.com/office/officeart/2005/8/layout/list1"/>
    <dgm:cxn modelId="{CB5D1CB1-29EC-421B-BDBD-88EE7AB9A1E6}" type="presParOf" srcId="{CA60FB5F-EFD4-4406-99A6-C0A0FB5026D1}" destId="{B153DDAB-DA21-41E4-B41F-E8F889870163}" srcOrd="2" destOrd="0" presId="urn:microsoft.com/office/officeart/2005/8/layout/list1"/>
    <dgm:cxn modelId="{6B5B4981-5627-44C8-8FCF-22E319AE4648}" type="presParOf" srcId="{CA60FB5F-EFD4-4406-99A6-C0A0FB5026D1}" destId="{F936D07C-C9A8-433D-8C73-3D47C1269057}" srcOrd="3" destOrd="0" presId="urn:microsoft.com/office/officeart/2005/8/layout/list1"/>
    <dgm:cxn modelId="{961DBECC-8B6F-4D61-9F3A-675F53DCEB42}" type="presParOf" srcId="{CA60FB5F-EFD4-4406-99A6-C0A0FB5026D1}" destId="{24143267-1C5D-4632-890C-F6E6D2C88281}" srcOrd="4" destOrd="0" presId="urn:microsoft.com/office/officeart/2005/8/layout/list1"/>
    <dgm:cxn modelId="{6F324A3B-63EC-4752-B3AE-455610414ECF}" type="presParOf" srcId="{24143267-1C5D-4632-890C-F6E6D2C88281}" destId="{DE5792C6-DD5C-429D-9C97-46CAFF120D9D}" srcOrd="0" destOrd="0" presId="urn:microsoft.com/office/officeart/2005/8/layout/list1"/>
    <dgm:cxn modelId="{3D0FAFFE-8040-4FAC-A033-C146802DDBE0}" type="presParOf" srcId="{24143267-1C5D-4632-890C-F6E6D2C88281}" destId="{45CF5853-90EF-4E84-846A-32CBD29C8EA4}" srcOrd="1" destOrd="0" presId="urn:microsoft.com/office/officeart/2005/8/layout/list1"/>
    <dgm:cxn modelId="{8D75E7B2-96EE-4BB5-8FB7-43B1CCE6E632}" type="presParOf" srcId="{CA60FB5F-EFD4-4406-99A6-C0A0FB5026D1}" destId="{4BEF8CAE-3E85-4F7D-A1AF-645F1716CBEB}" srcOrd="5" destOrd="0" presId="urn:microsoft.com/office/officeart/2005/8/layout/list1"/>
    <dgm:cxn modelId="{34E5BCF4-A280-4B3F-AE8B-679F66B18F09}" type="presParOf" srcId="{CA60FB5F-EFD4-4406-99A6-C0A0FB5026D1}" destId="{BD6355FB-6020-4D3D-80A9-9F9E83E3CC0F}" srcOrd="6" destOrd="0" presId="urn:microsoft.com/office/officeart/2005/8/layout/list1"/>
    <dgm:cxn modelId="{14DCB980-B44D-4E69-9211-6FDD034023BA}" type="presParOf" srcId="{CA60FB5F-EFD4-4406-99A6-C0A0FB5026D1}" destId="{A1EE71C7-9321-422F-9BAD-1D2D817C70B7}" srcOrd="7" destOrd="0" presId="urn:microsoft.com/office/officeart/2005/8/layout/list1"/>
    <dgm:cxn modelId="{01533408-254F-4708-A403-65F6D89ADC35}" type="presParOf" srcId="{CA60FB5F-EFD4-4406-99A6-C0A0FB5026D1}" destId="{B1E46A62-6043-4D17-8D9A-EA8FC48A309A}" srcOrd="8" destOrd="0" presId="urn:microsoft.com/office/officeart/2005/8/layout/list1"/>
    <dgm:cxn modelId="{32AB3932-B324-4A81-9CFD-C3F7EFBB27D9}" type="presParOf" srcId="{B1E46A62-6043-4D17-8D9A-EA8FC48A309A}" destId="{51207013-4F67-4877-A2D0-3278C056B9F9}" srcOrd="0" destOrd="0" presId="urn:microsoft.com/office/officeart/2005/8/layout/list1"/>
    <dgm:cxn modelId="{B94CFDDE-CE5E-4D6C-B15B-8E208F9BC446}" type="presParOf" srcId="{B1E46A62-6043-4D17-8D9A-EA8FC48A309A}" destId="{C23DEF23-DC5A-433D-9E62-580A21AE7349}" srcOrd="1" destOrd="0" presId="urn:microsoft.com/office/officeart/2005/8/layout/list1"/>
    <dgm:cxn modelId="{6D3747CF-20C3-442D-AFBC-D26062393B4A}" type="presParOf" srcId="{CA60FB5F-EFD4-4406-99A6-C0A0FB5026D1}" destId="{3CCB4E4F-D0FD-4629-BC01-4E3BCA100B5E}" srcOrd="9" destOrd="0" presId="urn:microsoft.com/office/officeart/2005/8/layout/list1"/>
    <dgm:cxn modelId="{040BF7FC-4705-4640-8A0D-15CEBE16994C}" type="presParOf" srcId="{CA60FB5F-EFD4-4406-99A6-C0A0FB5026D1}" destId="{E5BFE283-64F5-43FE-8283-150AE04E01D6}" srcOrd="10" destOrd="0" presId="urn:microsoft.com/office/officeart/2005/8/layout/list1"/>
    <dgm:cxn modelId="{B528012C-CBDA-4238-AAE5-1012330C8035}" type="presParOf" srcId="{CA60FB5F-EFD4-4406-99A6-C0A0FB5026D1}" destId="{6492F4D6-0147-4D3A-A5EB-481063B99F47}" srcOrd="11" destOrd="0" presId="urn:microsoft.com/office/officeart/2005/8/layout/list1"/>
    <dgm:cxn modelId="{125896D4-86D6-4CE0-866E-D11F47D99120}" type="presParOf" srcId="{CA60FB5F-EFD4-4406-99A6-C0A0FB5026D1}" destId="{F19D6E03-C3C8-4E43-83D9-C87AF0B88C58}" srcOrd="12" destOrd="0" presId="urn:microsoft.com/office/officeart/2005/8/layout/list1"/>
    <dgm:cxn modelId="{074ADC3F-6E7A-47E5-90E2-EC041D82C7F8}" type="presParOf" srcId="{F19D6E03-C3C8-4E43-83D9-C87AF0B88C58}" destId="{16C46B27-9A87-411F-A51A-46E4B5B7C08D}" srcOrd="0" destOrd="0" presId="urn:microsoft.com/office/officeart/2005/8/layout/list1"/>
    <dgm:cxn modelId="{D6E5AFAB-A741-4D86-9026-9D8404B5DB68}" type="presParOf" srcId="{F19D6E03-C3C8-4E43-83D9-C87AF0B88C58}" destId="{21D1A3B0-A34B-44B6-B3D7-3113EA0D14CC}" srcOrd="1" destOrd="0" presId="urn:microsoft.com/office/officeart/2005/8/layout/list1"/>
    <dgm:cxn modelId="{256FB398-DA11-41D8-8025-3EECCB5CA08D}" type="presParOf" srcId="{CA60FB5F-EFD4-4406-99A6-C0A0FB5026D1}" destId="{7A267BFA-22AA-453F-A69D-6043E36E9294}" srcOrd="13" destOrd="0" presId="urn:microsoft.com/office/officeart/2005/8/layout/list1"/>
    <dgm:cxn modelId="{D53E32D7-39C8-45ED-BB08-BAD4B7579D32}" type="presParOf" srcId="{CA60FB5F-EFD4-4406-99A6-C0A0FB5026D1}" destId="{CFE0A21C-674B-46FF-B7C1-BEE8697268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EC397-0BA4-4409-88DE-039A8B0464BC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08E57E1E-168F-4E3C-9177-5B34D23C849A}" type="pres">
      <dgm:prSet presAssocID="{48EEC397-0BA4-4409-88DE-039A8B046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</dgm:ptLst>
  <dgm:cxnLst>
    <dgm:cxn modelId="{E17C697C-636A-4BA0-85C7-C4D275509912}" type="presOf" srcId="{48EEC397-0BA4-4409-88DE-039A8B0464BC}" destId="{08E57E1E-168F-4E3C-9177-5B34D23C849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A8168-DA87-47DC-BB10-3AF7BE66D6D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A8C6CED-CD24-4B19-9DF9-66B5B964CD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sl-SI" sz="2800" b="1" dirty="0" smtClean="0">
              <a:solidFill>
                <a:schemeClr val="bg1"/>
              </a:solidFill>
            </a:rPr>
            <a:t>ODLOČITEV</a:t>
          </a:r>
          <a:endParaRPr lang="sl-SI" sz="2800" dirty="0">
            <a:solidFill>
              <a:schemeClr val="bg1"/>
            </a:solidFill>
          </a:endParaRPr>
        </a:p>
      </dgm:t>
    </dgm:pt>
    <dgm:pt modelId="{C62EEFAF-2ED9-4342-A842-39B92DD22962}" type="parTrans" cxnId="{EE852796-3129-4FB1-994D-595A8099EF1A}">
      <dgm:prSet/>
      <dgm:spPr/>
      <dgm:t>
        <a:bodyPr/>
        <a:lstStyle/>
        <a:p>
          <a:endParaRPr lang="sl-SI"/>
        </a:p>
      </dgm:t>
    </dgm:pt>
    <dgm:pt modelId="{5E73B6A5-A008-495C-A53B-977EC45CED73}" type="sibTrans" cxnId="{EE852796-3129-4FB1-994D-595A8099EF1A}">
      <dgm:prSet/>
      <dgm:spPr/>
      <dgm:t>
        <a:bodyPr/>
        <a:lstStyle/>
        <a:p>
          <a:endParaRPr lang="sl-SI"/>
        </a:p>
      </dgm:t>
    </dgm:pt>
    <dgm:pt modelId="{C705C7D4-3A46-4840-9C7E-972C4438E4A3}" type="pres">
      <dgm:prSet presAssocID="{F4DA8168-DA87-47DC-BB10-3AF7BE66D6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B78B7C5-F1D4-492D-BC02-E3D3206440C7}" type="pres">
      <dgm:prSet presAssocID="{2A8C6CED-CD24-4B19-9DF9-66B5B964CD16}" presName="node" presStyleLbl="node1" presStyleIdx="0" presStyleCnt="1" custLinFactNeighborX="-98" custLinFactNeighborY="6776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2FACB96-DC27-4DB2-ADB2-865A7FB7982E}" type="presOf" srcId="{2A8C6CED-CD24-4B19-9DF9-66B5B964CD16}" destId="{8B78B7C5-F1D4-492D-BC02-E3D3206440C7}" srcOrd="0" destOrd="0" presId="urn:microsoft.com/office/officeart/2005/8/layout/process1"/>
    <dgm:cxn modelId="{EE852796-3129-4FB1-994D-595A8099EF1A}" srcId="{F4DA8168-DA87-47DC-BB10-3AF7BE66D6D5}" destId="{2A8C6CED-CD24-4B19-9DF9-66B5B964CD16}" srcOrd="0" destOrd="0" parTransId="{C62EEFAF-2ED9-4342-A842-39B92DD22962}" sibTransId="{5E73B6A5-A008-495C-A53B-977EC45CED73}"/>
    <dgm:cxn modelId="{428C3777-6E3E-4B3E-BC2A-41894402E83F}" type="presOf" srcId="{F4DA8168-DA87-47DC-BB10-3AF7BE66D6D5}" destId="{C705C7D4-3A46-4840-9C7E-972C4438E4A3}" srcOrd="0" destOrd="0" presId="urn:microsoft.com/office/officeart/2005/8/layout/process1"/>
    <dgm:cxn modelId="{DD8144A2-5D86-4C58-9C9B-DAEC3CF4D01A}" type="presParOf" srcId="{C705C7D4-3A46-4840-9C7E-972C4438E4A3}" destId="{8B78B7C5-F1D4-492D-BC02-E3D3206440C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DA8168-DA87-47DC-BB10-3AF7BE66D6D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A8C6CED-CD24-4B19-9DF9-66B5B964CD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sl-SI" sz="2800" b="1" dirty="0" smtClean="0">
              <a:solidFill>
                <a:schemeClr val="bg1"/>
              </a:solidFill>
            </a:rPr>
            <a:t>KULTURA</a:t>
          </a:r>
          <a:endParaRPr lang="sl-SI" sz="2800" b="1" dirty="0">
            <a:solidFill>
              <a:schemeClr val="bg1"/>
            </a:solidFill>
          </a:endParaRPr>
        </a:p>
      </dgm:t>
    </dgm:pt>
    <dgm:pt modelId="{C62EEFAF-2ED9-4342-A842-39B92DD22962}" type="parTrans" cxnId="{EE852796-3129-4FB1-994D-595A8099EF1A}">
      <dgm:prSet/>
      <dgm:spPr/>
      <dgm:t>
        <a:bodyPr/>
        <a:lstStyle/>
        <a:p>
          <a:endParaRPr lang="sl-SI"/>
        </a:p>
      </dgm:t>
    </dgm:pt>
    <dgm:pt modelId="{5E73B6A5-A008-495C-A53B-977EC45CED73}" type="sibTrans" cxnId="{EE852796-3129-4FB1-994D-595A8099EF1A}">
      <dgm:prSet/>
      <dgm:spPr/>
      <dgm:t>
        <a:bodyPr/>
        <a:lstStyle/>
        <a:p>
          <a:endParaRPr lang="sl-SI"/>
        </a:p>
      </dgm:t>
    </dgm:pt>
    <dgm:pt modelId="{C705C7D4-3A46-4840-9C7E-972C4438E4A3}" type="pres">
      <dgm:prSet presAssocID="{F4DA8168-DA87-47DC-BB10-3AF7BE66D6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B78B7C5-F1D4-492D-BC02-E3D3206440C7}" type="pres">
      <dgm:prSet presAssocID="{2A8C6CED-CD24-4B19-9DF9-66B5B964CD16}" presName="node" presStyleLbl="node1" presStyleIdx="0" presStyleCnt="1" custLinFactNeighborX="-98" custLinFactNeighborY="6776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ACD4B8B-72B6-4332-A484-07C7AF9E648F}" type="presOf" srcId="{F4DA8168-DA87-47DC-BB10-3AF7BE66D6D5}" destId="{C705C7D4-3A46-4840-9C7E-972C4438E4A3}" srcOrd="0" destOrd="0" presId="urn:microsoft.com/office/officeart/2005/8/layout/process1"/>
    <dgm:cxn modelId="{EE852796-3129-4FB1-994D-595A8099EF1A}" srcId="{F4DA8168-DA87-47DC-BB10-3AF7BE66D6D5}" destId="{2A8C6CED-CD24-4B19-9DF9-66B5B964CD16}" srcOrd="0" destOrd="0" parTransId="{C62EEFAF-2ED9-4342-A842-39B92DD22962}" sibTransId="{5E73B6A5-A008-495C-A53B-977EC45CED73}"/>
    <dgm:cxn modelId="{C91E1BF5-CDCC-4F80-A83F-BB294117D30F}" type="presOf" srcId="{2A8C6CED-CD24-4B19-9DF9-66B5B964CD16}" destId="{8B78B7C5-F1D4-492D-BC02-E3D3206440C7}" srcOrd="0" destOrd="0" presId="urn:microsoft.com/office/officeart/2005/8/layout/process1"/>
    <dgm:cxn modelId="{FEDA7685-42CA-4DA6-A963-BA1709AF0DD6}" type="presParOf" srcId="{C705C7D4-3A46-4840-9C7E-972C4438E4A3}" destId="{8B78B7C5-F1D4-492D-BC02-E3D3206440C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DA8168-DA87-47DC-BB10-3AF7BE66D6D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A8C6CED-CD24-4B19-9DF9-66B5B964CD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sl-SI" sz="2800" b="1" dirty="0" smtClean="0">
              <a:solidFill>
                <a:schemeClr val="bg1"/>
              </a:solidFill>
            </a:rPr>
            <a:t>KRST</a:t>
          </a:r>
          <a:endParaRPr lang="sl-SI" sz="2800" dirty="0">
            <a:solidFill>
              <a:schemeClr val="bg1"/>
            </a:solidFill>
          </a:endParaRPr>
        </a:p>
      </dgm:t>
    </dgm:pt>
    <dgm:pt modelId="{C62EEFAF-2ED9-4342-A842-39B92DD22962}" type="parTrans" cxnId="{EE852796-3129-4FB1-994D-595A8099EF1A}">
      <dgm:prSet/>
      <dgm:spPr/>
      <dgm:t>
        <a:bodyPr/>
        <a:lstStyle/>
        <a:p>
          <a:endParaRPr lang="sl-SI"/>
        </a:p>
      </dgm:t>
    </dgm:pt>
    <dgm:pt modelId="{5E73B6A5-A008-495C-A53B-977EC45CED73}" type="sibTrans" cxnId="{EE852796-3129-4FB1-994D-595A8099EF1A}">
      <dgm:prSet/>
      <dgm:spPr/>
      <dgm:t>
        <a:bodyPr/>
        <a:lstStyle/>
        <a:p>
          <a:endParaRPr lang="sl-SI"/>
        </a:p>
      </dgm:t>
    </dgm:pt>
    <dgm:pt modelId="{C705C7D4-3A46-4840-9C7E-972C4438E4A3}" type="pres">
      <dgm:prSet presAssocID="{F4DA8168-DA87-47DC-BB10-3AF7BE66D6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B78B7C5-F1D4-492D-BC02-E3D3206440C7}" type="pres">
      <dgm:prSet presAssocID="{2A8C6CED-CD24-4B19-9DF9-66B5B964CD16}" presName="node" presStyleLbl="node1" presStyleIdx="0" presStyleCnt="1" custLinFactNeighborX="-98" custLinFactNeighborY="6776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DDD911F-C7B1-41F8-BC29-CAD040AC2188}" type="presOf" srcId="{F4DA8168-DA87-47DC-BB10-3AF7BE66D6D5}" destId="{C705C7D4-3A46-4840-9C7E-972C4438E4A3}" srcOrd="0" destOrd="0" presId="urn:microsoft.com/office/officeart/2005/8/layout/process1"/>
    <dgm:cxn modelId="{EE852796-3129-4FB1-994D-595A8099EF1A}" srcId="{F4DA8168-DA87-47DC-BB10-3AF7BE66D6D5}" destId="{2A8C6CED-CD24-4B19-9DF9-66B5B964CD16}" srcOrd="0" destOrd="0" parTransId="{C62EEFAF-2ED9-4342-A842-39B92DD22962}" sibTransId="{5E73B6A5-A008-495C-A53B-977EC45CED73}"/>
    <dgm:cxn modelId="{48F45BF3-61A7-49F0-9C41-32A8DC955DDD}" type="presOf" srcId="{2A8C6CED-CD24-4B19-9DF9-66B5B964CD16}" destId="{8B78B7C5-F1D4-492D-BC02-E3D3206440C7}" srcOrd="0" destOrd="0" presId="urn:microsoft.com/office/officeart/2005/8/layout/process1"/>
    <dgm:cxn modelId="{ED810F95-4CA9-4E5E-9A8C-7DAA5A5C6735}" type="presParOf" srcId="{C705C7D4-3A46-4840-9C7E-972C4438E4A3}" destId="{8B78B7C5-F1D4-492D-BC02-E3D3206440C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DA8168-DA87-47DC-BB10-3AF7BE66D6D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A8C6CED-CD24-4B19-9DF9-66B5B964CD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sl-SI" sz="2800" b="1" dirty="0" smtClean="0">
              <a:solidFill>
                <a:schemeClr val="bg1"/>
              </a:solidFill>
            </a:rPr>
            <a:t>NENAVEZANOST</a:t>
          </a:r>
          <a:endParaRPr lang="sl-SI" sz="2800" dirty="0">
            <a:solidFill>
              <a:schemeClr val="bg1"/>
            </a:solidFill>
          </a:endParaRPr>
        </a:p>
      </dgm:t>
    </dgm:pt>
    <dgm:pt modelId="{C62EEFAF-2ED9-4342-A842-39B92DD22962}" type="parTrans" cxnId="{EE852796-3129-4FB1-994D-595A8099EF1A}">
      <dgm:prSet/>
      <dgm:spPr/>
      <dgm:t>
        <a:bodyPr/>
        <a:lstStyle/>
        <a:p>
          <a:endParaRPr lang="sl-SI"/>
        </a:p>
      </dgm:t>
    </dgm:pt>
    <dgm:pt modelId="{5E73B6A5-A008-495C-A53B-977EC45CED73}" type="sibTrans" cxnId="{EE852796-3129-4FB1-994D-595A8099EF1A}">
      <dgm:prSet/>
      <dgm:spPr/>
      <dgm:t>
        <a:bodyPr/>
        <a:lstStyle/>
        <a:p>
          <a:endParaRPr lang="sl-SI"/>
        </a:p>
      </dgm:t>
    </dgm:pt>
    <dgm:pt modelId="{C705C7D4-3A46-4840-9C7E-972C4438E4A3}" type="pres">
      <dgm:prSet presAssocID="{F4DA8168-DA87-47DC-BB10-3AF7BE66D6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B78B7C5-F1D4-492D-BC02-E3D3206440C7}" type="pres">
      <dgm:prSet presAssocID="{2A8C6CED-CD24-4B19-9DF9-66B5B964CD16}" presName="node" presStyleLbl="node1" presStyleIdx="0" presStyleCnt="1" custScaleX="100196" custLinFactNeighborX="-98" custLinFactNeighborY="6776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3A47B0B-3FD0-4A54-994F-51B6739A2CA7}" type="presOf" srcId="{F4DA8168-DA87-47DC-BB10-3AF7BE66D6D5}" destId="{C705C7D4-3A46-4840-9C7E-972C4438E4A3}" srcOrd="0" destOrd="0" presId="urn:microsoft.com/office/officeart/2005/8/layout/process1"/>
    <dgm:cxn modelId="{F6299B08-4D0B-40F1-9C93-B036410FB22A}" type="presOf" srcId="{2A8C6CED-CD24-4B19-9DF9-66B5B964CD16}" destId="{8B78B7C5-F1D4-492D-BC02-E3D3206440C7}" srcOrd="0" destOrd="0" presId="urn:microsoft.com/office/officeart/2005/8/layout/process1"/>
    <dgm:cxn modelId="{EE852796-3129-4FB1-994D-595A8099EF1A}" srcId="{F4DA8168-DA87-47DC-BB10-3AF7BE66D6D5}" destId="{2A8C6CED-CD24-4B19-9DF9-66B5B964CD16}" srcOrd="0" destOrd="0" parTransId="{C62EEFAF-2ED9-4342-A842-39B92DD22962}" sibTransId="{5E73B6A5-A008-495C-A53B-977EC45CED73}"/>
    <dgm:cxn modelId="{BD78BFA6-65E2-421B-88D6-CF40969AC040}" type="presParOf" srcId="{C705C7D4-3A46-4840-9C7E-972C4438E4A3}" destId="{8B78B7C5-F1D4-492D-BC02-E3D3206440C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DA8168-DA87-47DC-BB10-3AF7BE66D6D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A8C6CED-CD24-4B19-9DF9-66B5B964CD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sl-SI" sz="2800" b="1" dirty="0" smtClean="0">
              <a:solidFill>
                <a:schemeClr val="bg1"/>
              </a:solidFill>
            </a:rPr>
            <a:t>GOREČNOST</a:t>
          </a:r>
          <a:endParaRPr lang="sl-SI" sz="2800" dirty="0">
            <a:solidFill>
              <a:schemeClr val="bg1"/>
            </a:solidFill>
          </a:endParaRPr>
        </a:p>
      </dgm:t>
    </dgm:pt>
    <dgm:pt modelId="{C62EEFAF-2ED9-4342-A842-39B92DD22962}" type="parTrans" cxnId="{EE852796-3129-4FB1-994D-595A8099EF1A}">
      <dgm:prSet/>
      <dgm:spPr/>
      <dgm:t>
        <a:bodyPr/>
        <a:lstStyle/>
        <a:p>
          <a:endParaRPr lang="sl-SI"/>
        </a:p>
      </dgm:t>
    </dgm:pt>
    <dgm:pt modelId="{5E73B6A5-A008-495C-A53B-977EC45CED73}" type="sibTrans" cxnId="{EE852796-3129-4FB1-994D-595A8099EF1A}">
      <dgm:prSet/>
      <dgm:spPr/>
      <dgm:t>
        <a:bodyPr/>
        <a:lstStyle/>
        <a:p>
          <a:endParaRPr lang="sl-SI"/>
        </a:p>
      </dgm:t>
    </dgm:pt>
    <dgm:pt modelId="{C705C7D4-3A46-4840-9C7E-972C4438E4A3}" type="pres">
      <dgm:prSet presAssocID="{F4DA8168-DA87-47DC-BB10-3AF7BE66D6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B78B7C5-F1D4-492D-BC02-E3D3206440C7}" type="pres">
      <dgm:prSet presAssocID="{2A8C6CED-CD24-4B19-9DF9-66B5B964CD16}" presName="node" presStyleLbl="node1" presStyleIdx="0" presStyleCnt="1" custLinFactNeighborX="-98" custLinFactNeighborY="6776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C2D211A-C1E4-4CD7-A9D2-03CA617101DE}" type="presOf" srcId="{F4DA8168-DA87-47DC-BB10-3AF7BE66D6D5}" destId="{C705C7D4-3A46-4840-9C7E-972C4438E4A3}" srcOrd="0" destOrd="0" presId="urn:microsoft.com/office/officeart/2005/8/layout/process1"/>
    <dgm:cxn modelId="{2E4AF671-F1FC-4B1F-B445-97097A6D1345}" type="presOf" srcId="{2A8C6CED-CD24-4B19-9DF9-66B5B964CD16}" destId="{8B78B7C5-F1D4-492D-BC02-E3D3206440C7}" srcOrd="0" destOrd="0" presId="urn:microsoft.com/office/officeart/2005/8/layout/process1"/>
    <dgm:cxn modelId="{EE852796-3129-4FB1-994D-595A8099EF1A}" srcId="{F4DA8168-DA87-47DC-BB10-3AF7BE66D6D5}" destId="{2A8C6CED-CD24-4B19-9DF9-66B5B964CD16}" srcOrd="0" destOrd="0" parTransId="{C62EEFAF-2ED9-4342-A842-39B92DD22962}" sibTransId="{5E73B6A5-A008-495C-A53B-977EC45CED73}"/>
    <dgm:cxn modelId="{9C32B14F-D373-4FBD-9A42-738606435AB9}" type="presParOf" srcId="{C705C7D4-3A46-4840-9C7E-972C4438E4A3}" destId="{8B78B7C5-F1D4-492D-BC02-E3D3206440C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3DDAB-DA21-41E4-B41F-E8F889870163}">
      <dsp:nvSpPr>
        <dsp:cNvPr id="0" name=""/>
        <dsp:cNvSpPr/>
      </dsp:nvSpPr>
      <dsp:spPr>
        <a:xfrm>
          <a:off x="0" y="354401"/>
          <a:ext cx="58326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6F15D-2583-4BB3-B6AB-14504BEB3B1D}">
      <dsp:nvSpPr>
        <dsp:cNvPr id="0" name=""/>
        <dsp:cNvSpPr/>
      </dsp:nvSpPr>
      <dsp:spPr>
        <a:xfrm>
          <a:off x="291632" y="44441"/>
          <a:ext cx="408285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smtClean="0"/>
            <a:t>obnovitev krstnih obljub</a:t>
          </a:r>
          <a:endParaRPr lang="sl-SI" sz="2100" kern="1200" dirty="0" smtClean="0"/>
        </a:p>
      </dsp:txBody>
      <dsp:txXfrm>
        <a:off x="321894" y="74703"/>
        <a:ext cx="4022329" cy="559396"/>
      </dsp:txXfrm>
    </dsp:sp>
    <dsp:sp modelId="{BD6355FB-6020-4D3D-80A9-9F9E83E3CC0F}">
      <dsp:nvSpPr>
        <dsp:cNvPr id="0" name=""/>
        <dsp:cNvSpPr/>
      </dsp:nvSpPr>
      <dsp:spPr>
        <a:xfrm>
          <a:off x="0" y="1306961"/>
          <a:ext cx="58326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F5853-90EF-4E84-846A-32CBD29C8EA4}">
      <dsp:nvSpPr>
        <dsp:cNvPr id="0" name=""/>
        <dsp:cNvSpPr/>
      </dsp:nvSpPr>
      <dsp:spPr>
        <a:xfrm>
          <a:off x="291632" y="997001"/>
          <a:ext cx="408285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misijonska zavest</a:t>
          </a:r>
          <a:endParaRPr lang="sl-SI" sz="2100" kern="1200" dirty="0"/>
        </a:p>
      </dsp:txBody>
      <dsp:txXfrm>
        <a:off x="321894" y="1027263"/>
        <a:ext cx="4022329" cy="559396"/>
      </dsp:txXfrm>
    </dsp:sp>
    <dsp:sp modelId="{E5BFE283-64F5-43FE-8283-150AE04E01D6}">
      <dsp:nvSpPr>
        <dsp:cNvPr id="0" name=""/>
        <dsp:cNvSpPr/>
      </dsp:nvSpPr>
      <dsp:spPr>
        <a:xfrm>
          <a:off x="0" y="2259522"/>
          <a:ext cx="58326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DEF23-DC5A-433D-9E62-580A21AE7349}">
      <dsp:nvSpPr>
        <dsp:cNvPr id="0" name=""/>
        <dsp:cNvSpPr/>
      </dsp:nvSpPr>
      <dsp:spPr>
        <a:xfrm>
          <a:off x="291632" y="1949562"/>
          <a:ext cx="408285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smtClean="0"/>
            <a:t>XXL igra</a:t>
          </a:r>
          <a:endParaRPr lang="sl-SI" sz="2100" kern="1200" dirty="0"/>
        </a:p>
      </dsp:txBody>
      <dsp:txXfrm>
        <a:off x="321894" y="1979824"/>
        <a:ext cx="4022329" cy="559396"/>
      </dsp:txXfrm>
    </dsp:sp>
    <dsp:sp modelId="{CFE0A21C-674B-46FF-B7C1-BEE86972682C}">
      <dsp:nvSpPr>
        <dsp:cNvPr id="0" name=""/>
        <dsp:cNvSpPr/>
      </dsp:nvSpPr>
      <dsp:spPr>
        <a:xfrm>
          <a:off x="0" y="3212082"/>
          <a:ext cx="58326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1A3B0-A34B-44B6-B3D7-3113EA0D14CC}">
      <dsp:nvSpPr>
        <dsp:cNvPr id="0" name=""/>
        <dsp:cNvSpPr/>
      </dsp:nvSpPr>
      <dsp:spPr>
        <a:xfrm>
          <a:off x="291632" y="2902122"/>
          <a:ext cx="408285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smtClean="0"/>
            <a:t>delavnice</a:t>
          </a:r>
          <a:endParaRPr lang="sl-SI" sz="2100" kern="1200" dirty="0"/>
        </a:p>
      </dsp:txBody>
      <dsp:txXfrm>
        <a:off x="321894" y="2932384"/>
        <a:ext cx="402232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B7C5-F1D4-492D-BC02-E3D3206440C7}">
      <dsp:nvSpPr>
        <dsp:cNvPr id="0" name=""/>
        <dsp:cNvSpPr/>
      </dsp:nvSpPr>
      <dsp:spPr>
        <a:xfrm>
          <a:off x="0" y="0"/>
          <a:ext cx="2866765" cy="956293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bg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bg1"/>
              </a:solidFill>
            </a:rPr>
            <a:t>ODLOČITEV</a:t>
          </a:r>
          <a:endParaRPr lang="sl-SI" sz="2800" kern="1200" dirty="0">
            <a:solidFill>
              <a:schemeClr val="bg1"/>
            </a:solidFill>
          </a:endParaRPr>
        </a:p>
      </dsp:txBody>
      <dsp:txXfrm>
        <a:off x="28009" y="28009"/>
        <a:ext cx="2810747" cy="900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B7C5-F1D4-492D-BC02-E3D3206440C7}">
      <dsp:nvSpPr>
        <dsp:cNvPr id="0" name=""/>
        <dsp:cNvSpPr/>
      </dsp:nvSpPr>
      <dsp:spPr>
        <a:xfrm>
          <a:off x="0" y="0"/>
          <a:ext cx="2866765" cy="956293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bg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bg1"/>
              </a:solidFill>
            </a:rPr>
            <a:t>KULTURA</a:t>
          </a:r>
          <a:endParaRPr lang="sl-SI" sz="2800" b="1" kern="1200" dirty="0">
            <a:solidFill>
              <a:schemeClr val="bg1"/>
            </a:solidFill>
          </a:endParaRPr>
        </a:p>
      </dsp:txBody>
      <dsp:txXfrm>
        <a:off x="28009" y="28009"/>
        <a:ext cx="2810747" cy="900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B7C5-F1D4-492D-BC02-E3D3206440C7}">
      <dsp:nvSpPr>
        <dsp:cNvPr id="0" name=""/>
        <dsp:cNvSpPr/>
      </dsp:nvSpPr>
      <dsp:spPr>
        <a:xfrm>
          <a:off x="0" y="0"/>
          <a:ext cx="2866765" cy="956293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bg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bg1"/>
              </a:solidFill>
            </a:rPr>
            <a:t>KRST</a:t>
          </a:r>
          <a:endParaRPr lang="sl-SI" sz="2800" kern="1200" dirty="0">
            <a:solidFill>
              <a:schemeClr val="bg1"/>
            </a:solidFill>
          </a:endParaRPr>
        </a:p>
      </dsp:txBody>
      <dsp:txXfrm>
        <a:off x="28009" y="28009"/>
        <a:ext cx="2810747" cy="900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B7C5-F1D4-492D-BC02-E3D3206440C7}">
      <dsp:nvSpPr>
        <dsp:cNvPr id="0" name=""/>
        <dsp:cNvSpPr/>
      </dsp:nvSpPr>
      <dsp:spPr>
        <a:xfrm>
          <a:off x="0" y="0"/>
          <a:ext cx="3237199" cy="956293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bg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bg1"/>
              </a:solidFill>
            </a:rPr>
            <a:t>NENAVEZANOST</a:t>
          </a:r>
          <a:endParaRPr lang="sl-SI" sz="2800" kern="1200" dirty="0">
            <a:solidFill>
              <a:schemeClr val="bg1"/>
            </a:solidFill>
          </a:endParaRPr>
        </a:p>
      </dsp:txBody>
      <dsp:txXfrm>
        <a:off x="28009" y="28009"/>
        <a:ext cx="3181181" cy="900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B7C5-F1D4-492D-BC02-E3D3206440C7}">
      <dsp:nvSpPr>
        <dsp:cNvPr id="0" name=""/>
        <dsp:cNvSpPr/>
      </dsp:nvSpPr>
      <dsp:spPr>
        <a:xfrm>
          <a:off x="0" y="0"/>
          <a:ext cx="2866765" cy="956293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bg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bg1"/>
              </a:solidFill>
            </a:rPr>
            <a:t>GOREČNOST</a:t>
          </a:r>
          <a:endParaRPr lang="sl-SI" sz="2800" kern="1200" dirty="0">
            <a:solidFill>
              <a:schemeClr val="bg1"/>
            </a:solidFill>
          </a:endParaRPr>
        </a:p>
      </dsp:txBody>
      <dsp:txXfrm>
        <a:off x="28009" y="28009"/>
        <a:ext cx="2810747" cy="900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EB6E-9DFA-42A0-9D61-C8EC61F9ABD2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36AF-83DA-4AC5-BDA8-2DB74350B2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44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9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69A59C-9A0B-40BC-BEF3-75E63AAC039B}" type="datetimeFigureOut">
              <a:rPr lang="sl-SI" smtClean="0"/>
              <a:pPr/>
              <a:t>9. 03. 2018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4" y="620688"/>
            <a:ext cx="4267708" cy="4277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11960" y="2060848"/>
            <a:ext cx="4680520" cy="1126976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algn="r"/>
            <a:r>
              <a:rPr lang="sl-SI" sz="5400" b="1" dirty="0" smtClean="0">
                <a:solidFill>
                  <a:schemeClr val="accent2"/>
                </a:solidFill>
              </a:rPr>
              <a:t>Eno je potrebno</a:t>
            </a:r>
            <a:endParaRPr lang="sl-SI" sz="5400" b="1" dirty="0">
              <a:solidFill>
                <a:schemeClr val="accent2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0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5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7" name="Plaketa 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" name="Plaketa 16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dnaslov 2"/>
          <p:cNvSpPr txBox="1">
            <a:spLocks/>
          </p:cNvSpPr>
          <p:nvPr/>
        </p:nvSpPr>
        <p:spPr>
          <a:xfrm>
            <a:off x="2915816" y="4365104"/>
            <a:ext cx="5743748" cy="1126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4800" i="1" dirty="0" smtClean="0">
                <a:solidFill>
                  <a:schemeClr val="tx1"/>
                </a:solidFill>
              </a:rPr>
              <a:t>Osrednje sporočilo</a:t>
            </a:r>
            <a:endParaRPr lang="sl-SI" sz="4800" i="1" dirty="0">
              <a:solidFill>
                <a:schemeClr val="tx1"/>
              </a:solidFill>
            </a:endParaRPr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3995936" y="3068960"/>
            <a:ext cx="489654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l-SI" sz="2400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r"/>
            <a:r>
              <a:rPr lang="sl-SI" sz="2400" b="1" i="1" dirty="0" smtClean="0">
                <a:solidFill>
                  <a:schemeClr val="tx1"/>
                </a:solidFill>
                <a:cs typeface="Times New Roman" pitchFamily="18" charset="0"/>
              </a:rPr>
              <a:t>Božji služabnik Friderik I. Baraga</a:t>
            </a:r>
            <a:endParaRPr lang="sl-SI" sz="24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9" name="Raven povezovalnik 8"/>
          <p:cNvCxnSpPr/>
          <p:nvPr/>
        </p:nvCxnSpPr>
        <p:spPr>
          <a:xfrm flipV="1">
            <a:off x="4716016" y="4149080"/>
            <a:ext cx="3882377" cy="78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0" y="524183"/>
            <a:ext cx="744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solidFill>
                  <a:schemeClr val="accent1"/>
                </a:solidFill>
              </a:rPr>
              <a:t>4</a:t>
            </a:r>
            <a:r>
              <a:rPr lang="sl-SI" sz="2200" b="1" dirty="0" smtClean="0">
                <a:solidFill>
                  <a:schemeClr val="accent1"/>
                </a:solidFill>
              </a:rPr>
              <a:t>. dan: „Kjer je vaš zaklad, tam bo … vaše srce“</a:t>
            </a:r>
            <a:endParaRPr lang="sl-SI" sz="22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291923"/>
              </p:ext>
            </p:extLst>
          </p:nvPr>
        </p:nvGraphicFramePr>
        <p:xfrm>
          <a:off x="467544" y="5517232"/>
          <a:ext cx="3240360" cy="95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5983340" y="2360063"/>
            <a:ext cx="2908716" cy="2452340"/>
            <a:chOff x="5970845" y="2980778"/>
            <a:chExt cx="2124863" cy="1199910"/>
          </a:xfrm>
        </p:grpSpPr>
        <p:sp>
          <p:nvSpPr>
            <p:cNvPr id="33" name="PoljeZBesedilom 32"/>
            <p:cNvSpPr txBox="1"/>
            <p:nvPr/>
          </p:nvSpPr>
          <p:spPr>
            <a:xfrm>
              <a:off x="5970845" y="3924681"/>
              <a:ext cx="1917192" cy="256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dirty="0"/>
                <a:t>S</a:t>
              </a:r>
              <a:r>
                <a:rPr lang="sl-SI" sz="2800" dirty="0" smtClean="0"/>
                <a:t>imbol: </a:t>
              </a:r>
              <a:r>
                <a:rPr lang="sl-SI" sz="2800" b="1" dirty="0" smtClean="0">
                  <a:solidFill>
                    <a:schemeClr val="accent1"/>
                  </a:solidFill>
                </a:rPr>
                <a:t>PTICA</a:t>
              </a:r>
              <a:endParaRPr lang="sl-SI" sz="2800" b="1" dirty="0">
                <a:solidFill>
                  <a:schemeClr val="accent1"/>
                </a:solidFill>
              </a:endParaRPr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455" y="2980778"/>
              <a:ext cx="1390253" cy="104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4650"/>
          <a:stretch/>
        </p:blipFill>
        <p:spPr>
          <a:xfrm>
            <a:off x="215516" y="1067985"/>
            <a:ext cx="374441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dnaslov 1"/>
          <p:cNvSpPr txBox="1">
            <a:spLocks/>
          </p:cNvSpPr>
          <p:nvPr/>
        </p:nvSpPr>
        <p:spPr>
          <a:xfrm>
            <a:off x="3888620" y="1619720"/>
            <a:ext cx="5543223" cy="126447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n</a:t>
            </a:r>
            <a:r>
              <a:rPr lang="sl-SI" sz="2000" dirty="0" smtClean="0">
                <a:solidFill>
                  <a:schemeClr val="accent1"/>
                </a:solidFill>
              </a:rPr>
              <a:t>e - zasvojenosti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1"/>
                </a:solidFill>
              </a:rPr>
              <a:t>skromno življenje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o</a:t>
            </a:r>
            <a:r>
              <a:rPr lang="sl-SI" sz="2000" dirty="0" smtClean="0">
                <a:solidFill>
                  <a:schemeClr val="accent1"/>
                </a:solidFill>
              </a:rPr>
              <a:t>dpoved - opustiti v življenju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1"/>
                </a:solidFill>
              </a:rPr>
              <a:t>svobodni </a:t>
            </a:r>
            <a:r>
              <a:rPr lang="sl-SI" sz="2000" dirty="0">
                <a:solidFill>
                  <a:schemeClr val="accent1"/>
                </a:solidFill>
              </a:rPr>
              <a:t>za Kristusa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1"/>
              </a:solidFill>
            </a:endParaRPr>
          </a:p>
          <a:p>
            <a:pPr algn="l"/>
            <a:endParaRPr lang="sl-SI" sz="20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0" y="524183"/>
            <a:ext cx="744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 smtClean="0">
                <a:solidFill>
                  <a:schemeClr val="accent1"/>
                </a:solidFill>
              </a:rPr>
              <a:t>5. dan: „Bodite goreči v duhu, … služite Gospodu“</a:t>
            </a:r>
            <a:endParaRPr lang="sl-SI" sz="22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87968149"/>
              </p:ext>
            </p:extLst>
          </p:nvPr>
        </p:nvGraphicFramePr>
        <p:xfrm>
          <a:off x="467544" y="5517232"/>
          <a:ext cx="2869568" cy="95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5785009" y="2262090"/>
            <a:ext cx="2778334" cy="2550309"/>
            <a:chOff x="5970845" y="2932842"/>
            <a:chExt cx="2029617" cy="1247846"/>
          </a:xfrm>
        </p:grpSpPr>
        <p:sp>
          <p:nvSpPr>
            <p:cNvPr id="33" name="PoljeZBesedilom 32"/>
            <p:cNvSpPr txBox="1"/>
            <p:nvPr/>
          </p:nvSpPr>
          <p:spPr>
            <a:xfrm>
              <a:off x="5970845" y="3924681"/>
              <a:ext cx="1979257" cy="256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dirty="0"/>
                <a:t>S</a:t>
              </a:r>
              <a:r>
                <a:rPr lang="sl-SI" sz="2800" dirty="0" smtClean="0"/>
                <a:t>imbol: </a:t>
              </a:r>
              <a:r>
                <a:rPr lang="sl-SI" sz="2800" b="1" dirty="0" smtClean="0">
                  <a:solidFill>
                    <a:schemeClr val="accent1"/>
                  </a:solidFill>
                </a:rPr>
                <a:t>OGENJ</a:t>
              </a:r>
              <a:endParaRPr lang="sl-SI" sz="2800" b="1" dirty="0">
                <a:solidFill>
                  <a:schemeClr val="accent1"/>
                </a:solidFill>
              </a:endParaRPr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0182" y="2932842"/>
              <a:ext cx="1120280" cy="91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2835"/>
          <a:stretch/>
        </p:blipFill>
        <p:spPr>
          <a:xfrm>
            <a:off x="286135" y="955070"/>
            <a:ext cx="3756131" cy="398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dnaslov 1"/>
          <p:cNvSpPr txBox="1">
            <a:spLocks/>
          </p:cNvSpPr>
          <p:nvPr/>
        </p:nvSpPr>
        <p:spPr>
          <a:xfrm>
            <a:off x="3888621" y="1619719"/>
            <a:ext cx="4730794" cy="1944113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i</a:t>
            </a:r>
            <a:r>
              <a:rPr lang="sl-SI" sz="2000" dirty="0" smtClean="0">
                <a:solidFill>
                  <a:schemeClr val="accent1"/>
                </a:solidFill>
              </a:rPr>
              <a:t>ndijanski ogenj </a:t>
            </a:r>
            <a:r>
              <a:rPr lang="sl-SI" sz="2000" dirty="0" smtClean="0">
                <a:solidFill>
                  <a:schemeClr val="accent1"/>
                </a:solidFill>
              </a:rPr>
              <a:t>– ogenj na sveči</a:t>
            </a:r>
            <a:endParaRPr lang="sl-SI" sz="2000" dirty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1"/>
                </a:solidFill>
              </a:rPr>
              <a:t>ogenj kot simbol luči, življenja, ljubezni …, Kristusa</a:t>
            </a:r>
            <a:endParaRPr lang="sl-SI" sz="20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1"/>
                </a:solidFill>
              </a:rPr>
              <a:t>Jezusovo darovanje </a:t>
            </a:r>
            <a:r>
              <a:rPr lang="sl-SI" sz="2000" dirty="0" smtClean="0">
                <a:solidFill>
                  <a:schemeClr val="accent1"/>
                </a:solidFill>
              </a:rPr>
              <a:t/>
            </a:r>
            <a:br>
              <a:rPr lang="sl-SI" sz="2000" dirty="0" smtClean="0">
                <a:solidFill>
                  <a:schemeClr val="accent1"/>
                </a:solidFill>
              </a:rPr>
            </a:br>
            <a:r>
              <a:rPr lang="sl-SI" sz="2000" dirty="0" smtClean="0">
                <a:solidFill>
                  <a:schemeClr val="accent1"/>
                </a:solidFill>
              </a:rPr>
              <a:t>na </a:t>
            </a:r>
            <a:r>
              <a:rPr lang="sl-SI" sz="2000" dirty="0" smtClean="0">
                <a:solidFill>
                  <a:schemeClr val="accent1"/>
                </a:solidFill>
              </a:rPr>
              <a:t>križu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1"/>
              </a:solidFill>
            </a:endParaRPr>
          </a:p>
          <a:p>
            <a:pPr algn="l"/>
            <a:endParaRPr lang="sl-SI" sz="20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oljeZBesedilom 33"/>
          <p:cNvSpPr txBox="1"/>
          <p:nvPr/>
        </p:nvSpPr>
        <p:spPr>
          <a:xfrm>
            <a:off x="125269" y="770404"/>
            <a:ext cx="708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 smtClean="0">
                <a:solidFill>
                  <a:schemeClr val="accent1"/>
                </a:solidFill>
              </a:rPr>
              <a:t>POZOR, POZOR!!!!!</a:t>
            </a:r>
            <a:endParaRPr lang="sl-SI" sz="4800" b="1" dirty="0">
              <a:solidFill>
                <a:schemeClr val="accent1"/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186341" y="1772816"/>
            <a:ext cx="879439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AS – ANIMATORSKI SPODBUJEVALNIK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ORATORIJSKA 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USPOSABLJANJA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accent5">
                    <a:lumMod val="75000"/>
                  </a:schemeClr>
                </a:solidFill>
              </a:rPr>
              <a:t>Animator I in II: po dogovoru v vašem kraju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accent5">
                    <a:lumMod val="75000"/>
                  </a:schemeClr>
                </a:solidFill>
              </a:rPr>
              <a:t>Voditelj I: 20.-22.4. na Pohorju (certifikat!)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accent5">
                    <a:lumMod val="75000"/>
                  </a:schemeClr>
                </a:solidFill>
              </a:rPr>
              <a:t>Voditelj II: 10., 17., 24. 4. v Ljubljani</a:t>
            </a:r>
            <a:endParaRPr lang="sl-SI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WWW.ORATORIJ.NET/GRADIVA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SINODA MLADIH - PRIPRAVA</a:t>
            </a:r>
            <a:endParaRPr lang="sl-SI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2017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1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Plaketa 29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5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oljeZBesedilom 33"/>
          <p:cNvSpPr txBox="1"/>
          <p:nvPr/>
        </p:nvSpPr>
        <p:spPr>
          <a:xfrm>
            <a:off x="251520" y="580526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>
                <a:solidFill>
                  <a:schemeClr val="bg1"/>
                </a:solidFill>
              </a:rPr>
              <a:t>OBILO BLAGOSLOVA!</a:t>
            </a:r>
            <a:endParaRPr lang="sl-SI" sz="4800" b="1" dirty="0">
              <a:solidFill>
                <a:schemeClr val="bg1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8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6" name="Plaketa 25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" name="Plaketa 26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765" y="645537"/>
            <a:ext cx="4429632" cy="4439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3712190" y="1228426"/>
            <a:ext cx="5364254" cy="126447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rgbClr val="FFA25D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15O let od smrti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roces za beatifikacijo (blaženi)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20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9" name="Zaobljeni pravokotnik 28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Skupina 25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" name="Plaketa 27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" name="Podnaslov 1"/>
          <p:cNvSpPr txBox="1">
            <a:spLocks/>
          </p:cNvSpPr>
          <p:nvPr/>
        </p:nvSpPr>
        <p:spPr>
          <a:xfrm>
            <a:off x="236570" y="791656"/>
            <a:ext cx="5847598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l-SI" b="1" dirty="0" smtClean="0">
                <a:solidFill>
                  <a:schemeClr val="accent1"/>
                </a:solidFill>
              </a:rPr>
              <a:t>ZAKAJ  FRIDERIK IRENEJ BARAGA?</a:t>
            </a:r>
            <a:endParaRPr lang="sl-SI" b="1" dirty="0">
              <a:solidFill>
                <a:schemeClr val="accent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70" y="1556792"/>
            <a:ext cx="3475620" cy="3483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dnaslov 1"/>
          <p:cNvSpPr txBox="1">
            <a:spLocks/>
          </p:cNvSpPr>
          <p:nvPr/>
        </p:nvSpPr>
        <p:spPr>
          <a:xfrm>
            <a:off x="3499350" y="2682442"/>
            <a:ext cx="344891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l-SI" b="1" dirty="0" smtClean="0">
                <a:solidFill>
                  <a:schemeClr val="accent1"/>
                </a:solidFill>
              </a:rPr>
              <a:t>ENO JE POTREBNO</a:t>
            </a:r>
            <a:endParaRPr lang="sl-SI" b="1" dirty="0">
              <a:solidFill>
                <a:schemeClr val="accent1"/>
              </a:solidFill>
            </a:endParaRPr>
          </a:p>
        </p:txBody>
      </p:sp>
      <p:sp>
        <p:nvSpPr>
          <p:cNvPr id="20" name="Podnaslov 1"/>
          <p:cNvSpPr txBox="1">
            <a:spLocks/>
          </p:cNvSpPr>
          <p:nvPr/>
        </p:nvSpPr>
        <p:spPr>
          <a:xfrm>
            <a:off x="3781304" y="2883496"/>
            <a:ext cx="5543223" cy="126447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rgbClr val="FFA25D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š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kofovsko geslo (Le eno je potrebno)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zveličanje duš (krst in drugi zakramenti)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neutrudnost in gorečnost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isijonski vidik</a:t>
            </a:r>
          </a:p>
        </p:txBody>
      </p:sp>
    </p:spTree>
    <p:extLst>
      <p:ext uri="{BB962C8B-B14F-4D97-AF65-F5344CB8AC3E}">
        <p14:creationId xmlns:p14="http://schemas.microsoft.com/office/powerpoint/2010/main" val="21986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20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9" name="Zaobljeni pravokotnik 28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Skupina 25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" name="Plaketa 27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" name="Podnaslov 1"/>
          <p:cNvSpPr txBox="1">
            <a:spLocks/>
          </p:cNvSpPr>
          <p:nvPr/>
        </p:nvSpPr>
        <p:spPr>
          <a:xfrm>
            <a:off x="236570" y="791656"/>
            <a:ext cx="433543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l-SI" b="1" dirty="0" smtClean="0">
                <a:solidFill>
                  <a:schemeClr val="accent1"/>
                </a:solidFill>
              </a:rPr>
              <a:t>PUŠČICA DNEVA </a:t>
            </a:r>
            <a:r>
              <a:rPr lang="sl-SI" dirty="0" smtClean="0">
                <a:solidFill>
                  <a:schemeClr val="accent1"/>
                </a:solidFill>
              </a:rPr>
              <a:t>(vzklik)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20" name="Podnaslov 1"/>
          <p:cNvSpPr txBox="1">
            <a:spLocks/>
          </p:cNvSpPr>
          <p:nvPr/>
        </p:nvSpPr>
        <p:spPr>
          <a:xfrm>
            <a:off x="4860032" y="2022903"/>
            <a:ext cx="5543223" cy="126447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ndijanska puščica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svetopisemski citat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agovoriti otrokovo srce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e pozabiti na bistvo</a:t>
            </a:r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0" y="1998633"/>
            <a:ext cx="3943990" cy="39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8573">
            <a:off x="2517104" y="1005266"/>
            <a:ext cx="4066040" cy="2319533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0931">
            <a:off x="2119515" y="3350059"/>
            <a:ext cx="4066040" cy="231953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4376">
            <a:off x="1629791" y="4708770"/>
            <a:ext cx="4066040" cy="23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79454" y="519174"/>
            <a:ext cx="6950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l-SI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7810084"/>
              </p:ext>
            </p:extLst>
          </p:nvPr>
        </p:nvGraphicFramePr>
        <p:xfrm>
          <a:off x="467544" y="4941168"/>
          <a:ext cx="3874282" cy="115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PoljeZBesedilom 24"/>
          <p:cNvSpPr txBox="1"/>
          <p:nvPr/>
        </p:nvSpPr>
        <p:spPr>
          <a:xfrm>
            <a:off x="1547664" y="519174"/>
            <a:ext cx="574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1"/>
                </a:solidFill>
              </a:rPr>
              <a:t>PRILOŽNOSTI in POSEBNOSTI</a:t>
            </a:r>
            <a:endParaRPr lang="sl-SI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13256904"/>
              </p:ext>
            </p:extLst>
          </p:nvPr>
        </p:nvGraphicFramePr>
        <p:xfrm>
          <a:off x="683569" y="1155444"/>
          <a:ext cx="5832648" cy="378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20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9" name="Zaobljeni pravokotnik 28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Skupina 25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" name="Plaketa 27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2050" name="Picture 2" descr="Rezultat iskanja slik za DANILO LISJA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275">
            <a:off x="6089525" y="4088599"/>
            <a:ext cx="3196467" cy="257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PEDRO OPEK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/>
          <a:stretch/>
        </p:blipFill>
        <p:spPr bwMode="auto">
          <a:xfrm rot="21037340">
            <a:off x="1039599" y="4344651"/>
            <a:ext cx="4411319" cy="2964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zultat iskanja slik za battesim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005">
            <a:off x="5346697" y="1559379"/>
            <a:ext cx="4574431" cy="228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7810084"/>
              </p:ext>
            </p:extLst>
          </p:nvPr>
        </p:nvGraphicFramePr>
        <p:xfrm>
          <a:off x="467544" y="4941168"/>
          <a:ext cx="3874282" cy="115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PoljeZBesedilom 24"/>
          <p:cNvSpPr txBox="1"/>
          <p:nvPr/>
        </p:nvSpPr>
        <p:spPr>
          <a:xfrm>
            <a:off x="1547664" y="519174"/>
            <a:ext cx="574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1"/>
                </a:solidFill>
              </a:rPr>
              <a:t>POVABILO</a:t>
            </a:r>
            <a:endParaRPr lang="sl-SI" sz="2400" dirty="0">
              <a:solidFill>
                <a:schemeClr val="accent1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1" name="Skupina 20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29" name="Zaobljeni pravokotnik 28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Skupina 25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27" name="Plaketa 26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" name="Plaketa 27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7" name="PoljeZBesedilom 16"/>
          <p:cNvSpPr txBox="1"/>
          <p:nvPr/>
        </p:nvSpPr>
        <p:spPr>
          <a:xfrm>
            <a:off x="211048" y="1256508"/>
            <a:ext cx="6950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211048" y="1070927"/>
            <a:ext cx="7081936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ORATORIJSKA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revija MAVRICA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(junij)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ORATORIJSKI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IZLET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Trebnje</a:t>
            </a: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STRIP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O BARAGU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natečaj</a:t>
            </a: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MISIJONSKA AKCIJA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– s. Agata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Kociper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19. maj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– Pohod po Baragovi poti za oratorijske animatorje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1. september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- ANIMATLON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166">
            <a:off x="6906891" y="3607922"/>
            <a:ext cx="2331492" cy="338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56">
            <a:off x="-503583" y="4161634"/>
            <a:ext cx="3559313" cy="266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">
            <a:off x="2811694" y="4375928"/>
            <a:ext cx="4277255" cy="26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zultat iskanja slik za trebnj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633">
            <a:off x="6204478" y="1260353"/>
            <a:ext cx="3503439" cy="232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0" y="524183"/>
            <a:ext cx="744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 smtClean="0">
                <a:solidFill>
                  <a:schemeClr val="accent1"/>
                </a:solidFill>
              </a:rPr>
              <a:t>ZGODBA: Uvodni dan</a:t>
            </a:r>
            <a:endParaRPr lang="sl-SI" b="1" dirty="0">
              <a:solidFill>
                <a:schemeClr val="accent1"/>
              </a:solidFill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11906"/>
          <a:stretch/>
        </p:blipFill>
        <p:spPr>
          <a:xfrm>
            <a:off x="67208" y="1155444"/>
            <a:ext cx="4002746" cy="36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Skupina 20"/>
          <p:cNvGrpSpPr/>
          <p:nvPr/>
        </p:nvGrpSpPr>
        <p:grpSpPr>
          <a:xfrm>
            <a:off x="6596818" y="4394866"/>
            <a:ext cx="2295661" cy="436570"/>
            <a:chOff x="0" y="0"/>
            <a:chExt cx="3021382" cy="867680"/>
          </a:xfrm>
          <a:solidFill>
            <a:schemeClr val="accent2"/>
          </a:solidFill>
          <a:scene3d>
            <a:camera prst="orthographicFront"/>
            <a:lightRig rig="flat" dir="t"/>
          </a:scene3d>
        </p:grpSpPr>
        <p:sp>
          <p:nvSpPr>
            <p:cNvPr id="22" name="Zaobljeni pravokotnik 21"/>
            <p:cNvSpPr/>
            <p:nvPr/>
          </p:nvSpPr>
          <p:spPr>
            <a:xfrm>
              <a:off x="0" y="0"/>
              <a:ext cx="3021382" cy="8676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Zaobljeni pravokotnik 4"/>
            <p:cNvSpPr/>
            <p:nvPr/>
          </p:nvSpPr>
          <p:spPr>
            <a:xfrm>
              <a:off x="25413" y="25413"/>
              <a:ext cx="2970556" cy="8168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dirty="0">
                  <a:solidFill>
                    <a:schemeClr val="bg1"/>
                  </a:solidFill>
                </a:rPr>
                <a:t>u</a:t>
              </a:r>
              <a:r>
                <a:rPr lang="sl-SI" sz="2000" b="1" dirty="0" smtClean="0">
                  <a:solidFill>
                    <a:schemeClr val="bg1"/>
                  </a:solidFill>
                </a:rPr>
                <a:t>vodna zgodba</a:t>
              </a:r>
              <a:endParaRPr lang="sl-SI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928989" y="3642228"/>
            <a:ext cx="1963490" cy="476584"/>
            <a:chOff x="0" y="0"/>
            <a:chExt cx="3021382" cy="867680"/>
          </a:xfrm>
          <a:solidFill>
            <a:schemeClr val="accent2"/>
          </a:solidFill>
          <a:scene3d>
            <a:camera prst="orthographicFront"/>
            <a:lightRig rig="flat" dir="t"/>
          </a:scene3d>
        </p:grpSpPr>
        <p:sp>
          <p:nvSpPr>
            <p:cNvPr id="27" name="Zaobljeni pravokotnik 26"/>
            <p:cNvSpPr/>
            <p:nvPr/>
          </p:nvSpPr>
          <p:spPr>
            <a:xfrm>
              <a:off x="0" y="0"/>
              <a:ext cx="3021382" cy="8676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Zaobljeni pravokotnik 4"/>
            <p:cNvSpPr/>
            <p:nvPr/>
          </p:nvSpPr>
          <p:spPr>
            <a:xfrm>
              <a:off x="159116" y="0"/>
              <a:ext cx="2728626" cy="8168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dirty="0" smtClean="0">
                  <a:solidFill>
                    <a:schemeClr val="bg1"/>
                  </a:solidFill>
                </a:rPr>
                <a:t>spoznavanje</a:t>
              </a:r>
              <a:endParaRPr lang="sl-SI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171528" y="2958765"/>
            <a:ext cx="1701642" cy="363624"/>
            <a:chOff x="0" y="0"/>
            <a:chExt cx="3021382" cy="867680"/>
          </a:xfrm>
          <a:solidFill>
            <a:schemeClr val="accent2"/>
          </a:solidFill>
          <a:scene3d>
            <a:camera prst="orthographicFront"/>
            <a:lightRig rig="flat" dir="t"/>
          </a:scene3d>
        </p:grpSpPr>
        <p:sp>
          <p:nvSpPr>
            <p:cNvPr id="39" name="Zaobljeni pravokotnik 38"/>
            <p:cNvSpPr/>
            <p:nvPr/>
          </p:nvSpPr>
          <p:spPr>
            <a:xfrm>
              <a:off x="0" y="0"/>
              <a:ext cx="3021382" cy="8676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0" name="Zaobljeni pravokotnik 4"/>
            <p:cNvSpPr/>
            <p:nvPr/>
          </p:nvSpPr>
          <p:spPr>
            <a:xfrm>
              <a:off x="159116" y="0"/>
              <a:ext cx="2728626" cy="8168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dirty="0" smtClean="0">
                  <a:solidFill>
                    <a:schemeClr val="bg1"/>
                  </a:solidFill>
                </a:rPr>
                <a:t>vpis</a:t>
              </a:r>
              <a:endParaRPr lang="sl-SI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PoljeZBesedilom 46"/>
          <p:cNvSpPr txBox="1"/>
          <p:nvPr/>
        </p:nvSpPr>
        <p:spPr>
          <a:xfrm>
            <a:off x="3824065" y="1265362"/>
            <a:ext cx="4365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i="1" dirty="0">
                <a:solidFill>
                  <a:schemeClr val="accent1"/>
                </a:solidFill>
              </a:rPr>
              <a:t>p</a:t>
            </a:r>
            <a:r>
              <a:rPr lang="sl-SI" sz="2400" i="1" dirty="0" smtClean="0">
                <a:solidFill>
                  <a:schemeClr val="accent1"/>
                </a:solidFill>
              </a:rPr>
              <a:t>ripovedujejo 3 </a:t>
            </a:r>
            <a:r>
              <a:rPr lang="sl-SI" sz="2400" i="1" dirty="0" smtClean="0">
                <a:solidFill>
                  <a:schemeClr val="accent1"/>
                </a:solidFill>
              </a:rPr>
              <a:t>Indijanci </a:t>
            </a:r>
            <a:endParaRPr lang="sl-SI" sz="2400" i="1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i="1" dirty="0" smtClean="0">
                <a:solidFill>
                  <a:schemeClr val="accent1"/>
                </a:solidFill>
              </a:rPr>
              <a:t>Baraga – Črna suknja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i="1" dirty="0" smtClean="0">
                <a:solidFill>
                  <a:schemeClr val="accent1"/>
                </a:solidFill>
              </a:rPr>
              <a:t>malo </a:t>
            </a:r>
            <a:r>
              <a:rPr lang="sl-SI" sz="2400" i="1" dirty="0">
                <a:solidFill>
                  <a:schemeClr val="accent1"/>
                </a:solidFill>
              </a:rPr>
              <a:t>indijanskih </a:t>
            </a:r>
            <a:r>
              <a:rPr lang="sl-SI" sz="2400" i="1" dirty="0" smtClean="0">
                <a:solidFill>
                  <a:schemeClr val="accent1"/>
                </a:solidFill>
              </a:rPr>
              <a:t>besed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i="1" dirty="0">
                <a:solidFill>
                  <a:schemeClr val="accent1"/>
                </a:solidFill>
              </a:rPr>
              <a:t>i</a:t>
            </a:r>
            <a:r>
              <a:rPr lang="sl-SI" sz="2400" i="1" dirty="0" smtClean="0">
                <a:solidFill>
                  <a:schemeClr val="accent1"/>
                </a:solidFill>
              </a:rPr>
              <a:t>ndijanski slovar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i="1" dirty="0">
                <a:solidFill>
                  <a:schemeClr val="accent1"/>
                </a:solidFill>
              </a:rPr>
              <a:t>i</a:t>
            </a:r>
            <a:r>
              <a:rPr lang="sl-SI" sz="2400" i="1" dirty="0" smtClean="0">
                <a:solidFill>
                  <a:schemeClr val="accent1"/>
                </a:solidFill>
              </a:rPr>
              <a:t>ndijanska vas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i="1" dirty="0">
                <a:solidFill>
                  <a:schemeClr val="accent1"/>
                </a:solidFill>
              </a:rPr>
              <a:t>i</a:t>
            </a:r>
            <a:r>
              <a:rPr lang="sl-SI" sz="2400" i="1" dirty="0" smtClean="0">
                <a:solidFill>
                  <a:schemeClr val="accent1"/>
                </a:solidFill>
              </a:rPr>
              <a:t>ndijanski napisi</a:t>
            </a:r>
            <a:endParaRPr lang="sl-SI" sz="2400" i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l-SI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0" y="524183"/>
            <a:ext cx="744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solidFill>
                  <a:schemeClr val="accent1"/>
                </a:solidFill>
              </a:rPr>
              <a:t>1</a:t>
            </a:r>
            <a:r>
              <a:rPr lang="sl-SI" sz="2200" b="1" dirty="0" smtClean="0">
                <a:solidFill>
                  <a:schemeClr val="accent1"/>
                </a:solidFill>
              </a:rPr>
              <a:t>. dan: „Le pogum, vstani … kliče te“</a:t>
            </a:r>
            <a:endParaRPr lang="sl-SI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69577654"/>
              </p:ext>
            </p:extLst>
          </p:nvPr>
        </p:nvGraphicFramePr>
        <p:xfrm>
          <a:off x="467544" y="5517232"/>
          <a:ext cx="2869568" cy="95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6263047" y="2175877"/>
            <a:ext cx="4069593" cy="2599005"/>
            <a:chOff x="6052959" y="2878898"/>
            <a:chExt cx="3214540" cy="1271672"/>
          </a:xfrm>
        </p:grpSpPr>
        <p:sp>
          <p:nvSpPr>
            <p:cNvPr id="33" name="PoljeZBesedilom 32"/>
            <p:cNvSpPr txBox="1"/>
            <p:nvPr/>
          </p:nvSpPr>
          <p:spPr>
            <a:xfrm>
              <a:off x="6052959" y="3924681"/>
              <a:ext cx="3214540" cy="22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/>
                <a:t>S</a:t>
              </a:r>
              <a:r>
                <a:rPr lang="sl-SI" sz="2400" dirty="0" smtClean="0"/>
                <a:t>imbol: </a:t>
              </a:r>
              <a:r>
                <a:rPr lang="sl-SI" sz="2400" b="1" dirty="0" smtClean="0">
                  <a:solidFill>
                    <a:schemeClr val="accent1"/>
                  </a:solidFill>
                </a:rPr>
                <a:t>KAŽIPOT</a:t>
              </a:r>
              <a:endParaRPr lang="sl-SI" sz="2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94034" y="2878898"/>
              <a:ext cx="1301184" cy="975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13721"/>
          <a:stretch/>
        </p:blipFill>
        <p:spPr>
          <a:xfrm>
            <a:off x="251520" y="1159232"/>
            <a:ext cx="4026517" cy="361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odnaslov 1"/>
          <p:cNvSpPr txBox="1">
            <a:spLocks/>
          </p:cNvSpPr>
          <p:nvPr/>
        </p:nvSpPr>
        <p:spPr>
          <a:xfrm>
            <a:off x="4860032" y="2022903"/>
            <a:ext cx="5543223" cy="126447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1"/>
                </a:solidFill>
              </a:rPr>
              <a:t>od(ločitev)</a:t>
            </a:r>
            <a:endParaRPr lang="sl-SI" sz="20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v</a:t>
            </a:r>
            <a:r>
              <a:rPr lang="sl-SI" sz="2000" dirty="0" smtClean="0">
                <a:solidFill>
                  <a:schemeClr val="accent1"/>
                </a:solidFill>
              </a:rPr>
              <a:t>sak dan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1"/>
                </a:solidFill>
              </a:rPr>
              <a:t>pogum</a:t>
            </a:r>
          </a:p>
        </p:txBody>
      </p:sp>
    </p:spTree>
    <p:extLst>
      <p:ext uri="{BB962C8B-B14F-4D97-AF65-F5344CB8AC3E}">
        <p14:creationId xmlns:p14="http://schemas.microsoft.com/office/powerpoint/2010/main" val="5152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0" y="524183"/>
            <a:ext cx="744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solidFill>
                  <a:schemeClr val="accent1"/>
                </a:solidFill>
              </a:rPr>
              <a:t>2</a:t>
            </a:r>
            <a:r>
              <a:rPr lang="sl-SI" sz="2200" b="1" dirty="0" smtClean="0">
                <a:solidFill>
                  <a:schemeClr val="accent1"/>
                </a:solidFill>
              </a:rPr>
              <a:t>. dan: „ Kulture se ne deduje, kultura … se osvoji“</a:t>
            </a:r>
            <a:endParaRPr lang="sl-SI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26599098"/>
              </p:ext>
            </p:extLst>
          </p:nvPr>
        </p:nvGraphicFramePr>
        <p:xfrm>
          <a:off x="467544" y="5517232"/>
          <a:ext cx="2869568" cy="95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4644008" y="2348881"/>
            <a:ext cx="5653770" cy="2401967"/>
            <a:chOff x="4926916" y="2975307"/>
            <a:chExt cx="4340583" cy="1175263"/>
          </a:xfrm>
        </p:grpSpPr>
        <p:sp>
          <p:nvSpPr>
            <p:cNvPr id="33" name="PoljeZBesedilom 32"/>
            <p:cNvSpPr txBox="1"/>
            <p:nvPr/>
          </p:nvSpPr>
          <p:spPr>
            <a:xfrm>
              <a:off x="4926916" y="3924681"/>
              <a:ext cx="4340583" cy="22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/>
                <a:t>S</a:t>
              </a:r>
              <a:r>
                <a:rPr lang="sl-SI" sz="2400" dirty="0" smtClean="0"/>
                <a:t>imbol: </a:t>
              </a:r>
              <a:r>
                <a:rPr lang="sl-SI" sz="2400" b="1" dirty="0" smtClean="0">
                  <a:solidFill>
                    <a:schemeClr val="accent1"/>
                  </a:solidFill>
                </a:rPr>
                <a:t>INDIJANSKI ŠOTOR</a:t>
              </a:r>
              <a:endParaRPr lang="sl-SI" sz="2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49247" y="2975307"/>
              <a:ext cx="1307427" cy="97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b="6463"/>
          <a:stretch/>
        </p:blipFill>
        <p:spPr>
          <a:xfrm>
            <a:off x="247702" y="1145785"/>
            <a:ext cx="3835207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dnaslov 1"/>
          <p:cNvSpPr txBox="1">
            <a:spLocks/>
          </p:cNvSpPr>
          <p:nvPr/>
        </p:nvSpPr>
        <p:spPr>
          <a:xfrm>
            <a:off x="4860032" y="2022903"/>
            <a:ext cx="5543223" cy="126447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k</a:t>
            </a:r>
            <a:r>
              <a:rPr lang="sl-SI" sz="2000" dirty="0" smtClean="0">
                <a:solidFill>
                  <a:schemeClr val="accent1"/>
                </a:solidFill>
              </a:rPr>
              <a:t>raj srečevanja in sobivanja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spoštovanje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err="1" smtClean="0">
                <a:solidFill>
                  <a:schemeClr val="accent1"/>
                </a:solidFill>
              </a:rPr>
              <a:t>inkulturacija</a:t>
            </a:r>
            <a:endParaRPr lang="sl-SI" sz="20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6660232" y="-540965"/>
            <a:ext cx="3024336" cy="523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9144000" y="-540965"/>
            <a:ext cx="1188640" cy="1161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0" y="524183"/>
            <a:ext cx="744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 smtClean="0">
                <a:solidFill>
                  <a:schemeClr val="accent1"/>
                </a:solidFill>
              </a:rPr>
              <a:t>3. dan: </a:t>
            </a:r>
            <a:r>
              <a:rPr lang="sl-SI" b="1" dirty="0" smtClean="0">
                <a:solidFill>
                  <a:schemeClr val="accent1"/>
                </a:solidFill>
              </a:rPr>
              <a:t>„Krščujte jih v imenu Očeta in Sina… in Svetega Duha“</a:t>
            </a:r>
            <a:endParaRPr lang="sl-SI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14251832"/>
              </p:ext>
            </p:extLst>
          </p:nvPr>
        </p:nvGraphicFramePr>
        <p:xfrm>
          <a:off x="467544" y="5517232"/>
          <a:ext cx="2869568" cy="95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5785008" y="2400616"/>
            <a:ext cx="2834405" cy="2411788"/>
            <a:chOff x="5970845" y="3000620"/>
            <a:chExt cx="2070578" cy="1180068"/>
          </a:xfrm>
        </p:grpSpPr>
        <p:sp>
          <p:nvSpPr>
            <p:cNvPr id="33" name="PoljeZBesedilom 32"/>
            <p:cNvSpPr txBox="1"/>
            <p:nvPr/>
          </p:nvSpPr>
          <p:spPr>
            <a:xfrm>
              <a:off x="5970845" y="3924681"/>
              <a:ext cx="2014387" cy="256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dirty="0"/>
                <a:t>S</a:t>
              </a:r>
              <a:r>
                <a:rPr lang="sl-SI" sz="2800" dirty="0" smtClean="0"/>
                <a:t>imbol: </a:t>
              </a:r>
              <a:r>
                <a:rPr lang="sl-SI" sz="2800" b="1" dirty="0" smtClean="0">
                  <a:solidFill>
                    <a:schemeClr val="accent1"/>
                  </a:solidFill>
                </a:rPr>
                <a:t>KRPLJE</a:t>
              </a:r>
              <a:endParaRPr lang="sl-SI" sz="2800" b="1" dirty="0">
                <a:solidFill>
                  <a:schemeClr val="accent1"/>
                </a:solidFill>
              </a:endParaRPr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0023" y="3000620"/>
              <a:ext cx="1231400" cy="92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Pravokotnik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bg1"/>
                </a:solidFill>
                <a:latin typeface="Cambria" pitchFamily="18" charset="0"/>
              </a:rPr>
              <a:t>Oratorij 2018</a:t>
            </a:r>
            <a:endParaRPr lang="sl-SI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29797" y="-387424"/>
            <a:ext cx="1862683" cy="1542868"/>
            <a:chOff x="6948264" y="-387424"/>
            <a:chExt cx="1862683" cy="1542868"/>
          </a:xfrm>
        </p:grpSpPr>
        <p:grpSp>
          <p:nvGrpSpPr>
            <p:cNvPr id="29" name="Skupina 19"/>
            <p:cNvGrpSpPr/>
            <p:nvPr/>
          </p:nvGrpSpPr>
          <p:grpSpPr>
            <a:xfrm>
              <a:off x="7211450" y="-117096"/>
              <a:ext cx="1326431" cy="1272540"/>
              <a:chOff x="7452320" y="-72008"/>
              <a:chExt cx="1547664" cy="1484784"/>
            </a:xfrm>
          </p:grpSpPr>
          <p:sp>
            <p:nvSpPr>
              <p:cNvPr id="36" name="Zaobljeni pravokotnik 4"/>
              <p:cNvSpPr/>
              <p:nvPr/>
            </p:nvSpPr>
            <p:spPr>
              <a:xfrm>
                <a:off x="7452320" y="-72008"/>
                <a:ext cx="1547664" cy="148478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196" y="-27384"/>
                <a:ext cx="132341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Skupina 21"/>
            <p:cNvGrpSpPr/>
            <p:nvPr/>
          </p:nvGrpSpPr>
          <p:grpSpPr>
            <a:xfrm>
              <a:off x="6948264" y="-387424"/>
              <a:ext cx="1862683" cy="617147"/>
              <a:chOff x="6948264" y="-387424"/>
              <a:chExt cx="1862683" cy="617147"/>
            </a:xfrm>
          </p:grpSpPr>
          <p:sp>
            <p:nvSpPr>
              <p:cNvPr id="34" name="Plaketa 33"/>
              <p:cNvSpPr/>
              <p:nvPr/>
            </p:nvSpPr>
            <p:spPr>
              <a:xfrm>
                <a:off x="6948264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laketa 34"/>
              <p:cNvSpPr/>
              <p:nvPr/>
            </p:nvSpPr>
            <p:spPr>
              <a:xfrm>
                <a:off x="8070370" y="-387424"/>
                <a:ext cx="740577" cy="617147"/>
              </a:xfrm>
              <a:prstGeom prst="plaque">
                <a:avLst>
                  <a:gd name="adj" fmla="val 47091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"/>
          <a:stretch/>
        </p:blipFill>
        <p:spPr>
          <a:xfrm>
            <a:off x="360829" y="836712"/>
            <a:ext cx="3743801" cy="407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dnaslov 1"/>
          <p:cNvSpPr txBox="1">
            <a:spLocks/>
          </p:cNvSpPr>
          <p:nvPr/>
        </p:nvSpPr>
        <p:spPr>
          <a:xfrm>
            <a:off x="4258185" y="1454085"/>
            <a:ext cx="5543223" cy="126447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accent1"/>
                </a:solidFill>
              </a:rPr>
              <a:t>začetek „duhovne poti“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k</a:t>
            </a:r>
            <a:r>
              <a:rPr lang="sl-SI" sz="2000" dirty="0" smtClean="0">
                <a:solidFill>
                  <a:schemeClr val="accent1"/>
                </a:solidFill>
              </a:rPr>
              <a:t>rplje-sneg; božja milost – greh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l-SI" sz="2000" dirty="0">
                <a:solidFill>
                  <a:schemeClr val="accent1"/>
                </a:solidFill>
              </a:rPr>
              <a:t>h</a:t>
            </a:r>
            <a:r>
              <a:rPr lang="sl-SI" sz="2000" dirty="0" smtClean="0">
                <a:solidFill>
                  <a:schemeClr val="accent1"/>
                </a:solidFill>
              </a:rPr>
              <a:t>oja za Kristusom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Rdeče-oranžn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371</Words>
  <Application>Microsoft Office PowerPoint</Application>
  <PresentationFormat>Diaprojekcija na zaslonu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Lucida Sans Unicode</vt:lpstr>
      <vt:lpstr>Times New Roman</vt:lpstr>
      <vt:lpstr>Verdana</vt:lpstr>
      <vt:lpstr>Wingdings</vt:lpstr>
      <vt:lpstr>Wingdings 2</vt:lpstr>
      <vt:lpstr>Wingdings 3</vt:lpstr>
      <vt:lpstr>Stekanje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SMC Rakovnik</dc:creator>
  <cp:lastModifiedBy>SMP</cp:lastModifiedBy>
  <cp:revision>128</cp:revision>
  <dcterms:created xsi:type="dcterms:W3CDTF">2013-02-22T15:07:41Z</dcterms:created>
  <dcterms:modified xsi:type="dcterms:W3CDTF">2018-03-09T12:53:47Z</dcterms:modified>
</cp:coreProperties>
</file>